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64" r:id="rId2"/>
    <p:sldId id="267" r:id="rId3"/>
    <p:sldId id="266" r:id="rId4"/>
    <p:sldId id="268" r:id="rId5"/>
    <p:sldId id="265"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B"/>
    <a:srgbClr val="076873"/>
    <a:srgbClr val="C8D9D8"/>
    <a:srgbClr val="55759C"/>
    <a:srgbClr val="B75527"/>
    <a:srgbClr val="BD2036"/>
    <a:srgbClr val="0019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0" d="100"/>
          <a:sy n="110" d="100"/>
        </p:scale>
        <p:origin x="576" y="2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D104E6-4DCD-4B9C-8ECC-F30CF3AD2516}" type="datetimeFigureOut">
              <a:rPr lang="en-US" smtClean="0"/>
              <a:t>3/17/2022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B24587-FEF3-4A7B-915A-B616930A7EEA}" type="slidenum">
              <a:rPr lang="en-US" smtClean="0"/>
              <a:t>‹#›</a:t>
            </a:fld>
            <a:endParaRPr lang="en-US"/>
          </a:p>
        </p:txBody>
      </p:sp>
    </p:spTree>
    <p:extLst>
      <p:ext uri="{BB962C8B-B14F-4D97-AF65-F5344CB8AC3E}">
        <p14:creationId xmlns:p14="http://schemas.microsoft.com/office/powerpoint/2010/main" val="2044744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257801"/>
            <a:ext cx="10363200" cy="1470025"/>
          </a:xfrm>
        </p:spPr>
        <p:txBody>
          <a:bodyPr/>
          <a:lstStyle>
            <a:lvl1pPr>
              <a:defRPr>
                <a:solidFill>
                  <a:srgbClr val="0C234B"/>
                </a:solidFill>
                <a:latin typeface="Verdana" panose="020B0604030504040204" pitchFamily="34" charset="0"/>
                <a:ea typeface="Verdana" panose="020B0604030504040204" pitchFamily="34" charset="0"/>
              </a:defRPr>
            </a:lvl1pPr>
          </a:lstStyle>
          <a:p>
            <a:r>
              <a:rPr lang="en-US" dirty="0"/>
              <a:t>Click to edit Master title style</a:t>
            </a:r>
          </a:p>
        </p:txBody>
      </p:sp>
    </p:spTree>
    <p:extLst>
      <p:ext uri="{BB962C8B-B14F-4D97-AF65-F5344CB8AC3E}">
        <p14:creationId xmlns:p14="http://schemas.microsoft.com/office/powerpoint/2010/main" val="2677169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8F5C2D67-B0D4-447A-BD2F-8B534B15DB71}"/>
              </a:ext>
            </a:extLst>
          </p:cNvPr>
          <p:cNvSpPr/>
          <p:nvPr userDrawn="1"/>
        </p:nvSpPr>
        <p:spPr>
          <a:xfrm>
            <a:off x="5610225" y="6514299"/>
            <a:ext cx="971551"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2" y="1066801"/>
            <a:ext cx="4011084" cy="368299"/>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3" y="1066801"/>
            <a:ext cx="6815667" cy="505936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228D6EBC-7C19-4DD8-AD88-305D1A7B2E77}" type="datetime1">
              <a:rPr lang="en-US" smtClean="0"/>
              <a:t>3/17/2022</a:t>
            </a:fld>
            <a:endParaRPr lang="en-US"/>
          </a:p>
        </p:txBody>
      </p:sp>
      <p:sp>
        <p:nvSpPr>
          <p:cNvPr id="11" name="Slide Number Placeholder 5">
            <a:extLst>
              <a:ext uri="{FF2B5EF4-FFF2-40B4-BE49-F238E27FC236}">
                <a16:creationId xmlns:a16="http://schemas.microsoft.com/office/drawing/2014/main" id="{12B60C20-D76E-44E7-ABAE-BCFBAFEA62DB}"/>
              </a:ext>
            </a:extLst>
          </p:cNvPr>
          <p:cNvSpPr>
            <a:spLocks noGrp="1"/>
          </p:cNvSpPr>
          <p:nvPr>
            <p:ph type="sldNum" sz="quarter" idx="12"/>
          </p:nvPr>
        </p:nvSpPr>
        <p:spPr>
          <a:xfrm>
            <a:off x="5791200" y="6583362"/>
            <a:ext cx="6096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7" name="Rectangle 16">
            <a:extLst>
              <a:ext uri="{FF2B5EF4-FFF2-40B4-BE49-F238E27FC236}">
                <a16:creationId xmlns:a16="http://schemas.microsoft.com/office/drawing/2014/main" id="{957F4CB8-A1A3-4AC6-9963-3D624FBF3A59}"/>
              </a:ext>
            </a:extLst>
          </p:cNvPr>
          <p:cNvSpPr/>
          <p:nvPr userDrawn="1"/>
        </p:nvSpPr>
        <p:spPr>
          <a:xfrm>
            <a:off x="0" y="0"/>
            <a:ext cx="12192000" cy="75086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a:p>
        </p:txBody>
      </p:sp>
      <p:sp>
        <p:nvSpPr>
          <p:cNvPr id="18" name="Title 1">
            <a:extLst>
              <a:ext uri="{FF2B5EF4-FFF2-40B4-BE49-F238E27FC236}">
                <a16:creationId xmlns:a16="http://schemas.microsoft.com/office/drawing/2014/main" id="{06701C42-CEE7-4479-806F-636BA02D9191}"/>
              </a:ext>
            </a:extLst>
          </p:cNvPr>
          <p:cNvSpPr txBox="1">
            <a:spLocks/>
          </p:cNvSpPr>
          <p:nvPr userDrawn="1"/>
        </p:nvSpPr>
        <p:spPr>
          <a:xfrm>
            <a:off x="4165600" y="152404"/>
            <a:ext cx="6908800" cy="457197"/>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2800" kern="1200">
                <a:solidFill>
                  <a:schemeClr val="bg1"/>
                </a:solidFill>
                <a:latin typeface="+mj-lt"/>
                <a:ea typeface="+mj-ea"/>
                <a:cs typeface="+mj-cs"/>
              </a:defRPr>
            </a:lvl1pPr>
          </a:lstStyle>
          <a:p>
            <a:r>
              <a:rPr lang="en-US"/>
              <a:t>Click to edit Master title style</a:t>
            </a:r>
            <a:endParaRPr lang="en-US" dirty="0"/>
          </a:p>
        </p:txBody>
      </p:sp>
      <p:pic>
        <p:nvPicPr>
          <p:cNvPr id="20" name="Picture 19">
            <a:extLst>
              <a:ext uri="{FF2B5EF4-FFF2-40B4-BE49-F238E27FC236}">
                <a16:creationId xmlns:a16="http://schemas.microsoft.com/office/drawing/2014/main" id="{39B186E7-9F41-435B-8EDD-AF1C6B93574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06200" y="76200"/>
            <a:ext cx="595604" cy="594007"/>
          </a:xfrm>
          <a:prstGeom prst="rect">
            <a:avLst/>
          </a:prstGeom>
        </p:spPr>
      </p:pic>
      <p:pic>
        <p:nvPicPr>
          <p:cNvPr id="13" name="Picture 12" descr="A close up of a logo&#10;&#10;Description automatically generated">
            <a:extLst>
              <a:ext uri="{FF2B5EF4-FFF2-40B4-BE49-F238E27FC236}">
                <a16:creationId xmlns:a16="http://schemas.microsoft.com/office/drawing/2014/main" id="{73A6FE8E-EB6F-4DF3-A172-9F64B6EE605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2"/>
            <a:ext cx="2362200" cy="536567"/>
          </a:xfrm>
          <a:prstGeom prst="rect">
            <a:avLst/>
          </a:prstGeom>
        </p:spPr>
      </p:pic>
    </p:spTree>
    <p:extLst>
      <p:ext uri="{BB962C8B-B14F-4D97-AF65-F5344CB8AC3E}">
        <p14:creationId xmlns:p14="http://schemas.microsoft.com/office/powerpoint/2010/main" val="728167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1_Content with Caption">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8F5C2D67-B0D4-447A-BD2F-8B534B15DB71}"/>
              </a:ext>
            </a:extLst>
          </p:cNvPr>
          <p:cNvSpPr/>
          <p:nvPr userDrawn="1"/>
        </p:nvSpPr>
        <p:spPr>
          <a:xfrm>
            <a:off x="5610225" y="6514299"/>
            <a:ext cx="971551"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2" y="1066801"/>
            <a:ext cx="4011084" cy="368299"/>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3" y="1066801"/>
            <a:ext cx="6815667" cy="505936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228D6EBC-7C19-4DD8-AD88-305D1A7B2E77}" type="datetime1">
              <a:rPr lang="en-US" smtClean="0"/>
              <a:t>3/17/2022</a:t>
            </a:fld>
            <a:endParaRPr lang="en-US"/>
          </a:p>
        </p:txBody>
      </p:sp>
      <p:sp>
        <p:nvSpPr>
          <p:cNvPr id="11" name="Slide Number Placeholder 5">
            <a:extLst>
              <a:ext uri="{FF2B5EF4-FFF2-40B4-BE49-F238E27FC236}">
                <a16:creationId xmlns:a16="http://schemas.microsoft.com/office/drawing/2014/main" id="{12B60C20-D76E-44E7-ABAE-BCFBAFEA62DB}"/>
              </a:ext>
            </a:extLst>
          </p:cNvPr>
          <p:cNvSpPr>
            <a:spLocks noGrp="1"/>
          </p:cNvSpPr>
          <p:nvPr>
            <p:ph type="sldNum" sz="quarter" idx="12"/>
          </p:nvPr>
        </p:nvSpPr>
        <p:spPr>
          <a:xfrm>
            <a:off x="5791200" y="6583362"/>
            <a:ext cx="6096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3" name="Title 1">
            <a:extLst>
              <a:ext uri="{FF2B5EF4-FFF2-40B4-BE49-F238E27FC236}">
                <a16:creationId xmlns:a16="http://schemas.microsoft.com/office/drawing/2014/main" id="{35D93B38-84E2-4745-BAC9-9D4CD559CE77}"/>
              </a:ext>
            </a:extLst>
          </p:cNvPr>
          <p:cNvSpPr txBox="1">
            <a:spLocks/>
          </p:cNvSpPr>
          <p:nvPr userDrawn="1"/>
        </p:nvSpPr>
        <p:spPr>
          <a:xfrm>
            <a:off x="4165600" y="152404"/>
            <a:ext cx="6908800" cy="457197"/>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2800" kern="1200">
                <a:solidFill>
                  <a:schemeClr val="tx1"/>
                </a:solidFill>
                <a:latin typeface="+mj-lt"/>
                <a:ea typeface="+mj-ea"/>
                <a:cs typeface="+mj-cs"/>
              </a:defRPr>
            </a:lvl1pPr>
          </a:lstStyle>
          <a:p>
            <a:r>
              <a:rPr lang="en-US"/>
              <a:t>Click to edit Master title style</a:t>
            </a:r>
            <a:endParaRPr lang="en-US" dirty="0"/>
          </a:p>
        </p:txBody>
      </p:sp>
      <p:pic>
        <p:nvPicPr>
          <p:cNvPr id="14" name="Picture 13">
            <a:extLst>
              <a:ext uri="{FF2B5EF4-FFF2-40B4-BE49-F238E27FC236}">
                <a16:creationId xmlns:a16="http://schemas.microsoft.com/office/drawing/2014/main" id="{A63C59F5-3AA8-419E-9434-4BB6890A4B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06200" y="76200"/>
            <a:ext cx="595604" cy="594007"/>
          </a:xfrm>
          <a:prstGeom prst="rect">
            <a:avLst/>
          </a:prstGeom>
        </p:spPr>
      </p:pic>
      <p:pic>
        <p:nvPicPr>
          <p:cNvPr id="16" name="Picture 15" descr="A black sign with white text&#10;&#10;Description automatically generated">
            <a:extLst>
              <a:ext uri="{FF2B5EF4-FFF2-40B4-BE49-F238E27FC236}">
                <a16:creationId xmlns:a16="http://schemas.microsoft.com/office/drawing/2014/main" id="{0F66AAC8-FBC1-4AB7-AB59-37BB1E0BE71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4"/>
            <a:ext cx="2362200" cy="536566"/>
          </a:xfrm>
          <a:prstGeom prst="rect">
            <a:avLst/>
          </a:prstGeom>
        </p:spPr>
      </p:pic>
    </p:spTree>
    <p:extLst>
      <p:ext uri="{BB962C8B-B14F-4D97-AF65-F5344CB8AC3E}">
        <p14:creationId xmlns:p14="http://schemas.microsoft.com/office/powerpoint/2010/main" val="3640096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1B21AFC9-B11A-4A0C-AD3E-BDD71409560C}"/>
              </a:ext>
            </a:extLst>
          </p:cNvPr>
          <p:cNvSpPr/>
          <p:nvPr userDrawn="1"/>
        </p:nvSpPr>
        <p:spPr>
          <a:xfrm>
            <a:off x="5610225" y="6512015"/>
            <a:ext cx="971551"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1143000"/>
            <a:ext cx="7315200" cy="358457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BAFD7537-D058-4C19-AA5A-D29E764E057F}" type="datetime1">
              <a:rPr lang="en-US" smtClean="0"/>
              <a:t>3/17/2022</a:t>
            </a:fld>
            <a:endParaRPr lang="en-US"/>
          </a:p>
        </p:txBody>
      </p:sp>
      <p:sp>
        <p:nvSpPr>
          <p:cNvPr id="8" name="Slide Number Placeholder 5">
            <a:extLst>
              <a:ext uri="{FF2B5EF4-FFF2-40B4-BE49-F238E27FC236}">
                <a16:creationId xmlns:a16="http://schemas.microsoft.com/office/drawing/2014/main" id="{845E1580-C3C0-44D6-B06A-9666D9BDEEC2}"/>
              </a:ext>
            </a:extLst>
          </p:cNvPr>
          <p:cNvSpPr>
            <a:spLocks noGrp="1"/>
          </p:cNvSpPr>
          <p:nvPr>
            <p:ph type="sldNum" sz="quarter" idx="12"/>
          </p:nvPr>
        </p:nvSpPr>
        <p:spPr>
          <a:xfrm>
            <a:off x="5791200" y="6583362"/>
            <a:ext cx="6096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7" name="Rectangle 16">
            <a:extLst>
              <a:ext uri="{FF2B5EF4-FFF2-40B4-BE49-F238E27FC236}">
                <a16:creationId xmlns:a16="http://schemas.microsoft.com/office/drawing/2014/main" id="{2753DD43-B0B7-4E50-9DC5-8ED1DBCFE8BA}"/>
              </a:ext>
            </a:extLst>
          </p:cNvPr>
          <p:cNvSpPr/>
          <p:nvPr userDrawn="1"/>
        </p:nvSpPr>
        <p:spPr>
          <a:xfrm>
            <a:off x="0" y="0"/>
            <a:ext cx="12192000" cy="75086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a:p>
        </p:txBody>
      </p:sp>
      <p:sp>
        <p:nvSpPr>
          <p:cNvPr id="18" name="Title 1">
            <a:extLst>
              <a:ext uri="{FF2B5EF4-FFF2-40B4-BE49-F238E27FC236}">
                <a16:creationId xmlns:a16="http://schemas.microsoft.com/office/drawing/2014/main" id="{8CF3E5E8-7845-4576-BA62-32C401E866E2}"/>
              </a:ext>
            </a:extLst>
          </p:cNvPr>
          <p:cNvSpPr txBox="1">
            <a:spLocks/>
          </p:cNvSpPr>
          <p:nvPr userDrawn="1"/>
        </p:nvSpPr>
        <p:spPr>
          <a:xfrm>
            <a:off x="4165600" y="152404"/>
            <a:ext cx="6908800" cy="457197"/>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2800" kern="1200">
                <a:solidFill>
                  <a:schemeClr val="bg1"/>
                </a:solidFill>
                <a:latin typeface="+mj-lt"/>
                <a:ea typeface="+mj-ea"/>
                <a:cs typeface="+mj-cs"/>
              </a:defRPr>
            </a:lvl1pPr>
          </a:lstStyle>
          <a:p>
            <a:r>
              <a:rPr lang="en-US"/>
              <a:t>Click to edit Master title style</a:t>
            </a:r>
            <a:endParaRPr lang="en-US" dirty="0"/>
          </a:p>
        </p:txBody>
      </p:sp>
      <p:pic>
        <p:nvPicPr>
          <p:cNvPr id="20" name="Picture 19">
            <a:extLst>
              <a:ext uri="{FF2B5EF4-FFF2-40B4-BE49-F238E27FC236}">
                <a16:creationId xmlns:a16="http://schemas.microsoft.com/office/drawing/2014/main" id="{9C66AFA4-94E0-4DD1-ABB1-10C6BFA167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06200" y="76200"/>
            <a:ext cx="595604" cy="594007"/>
          </a:xfrm>
          <a:prstGeom prst="rect">
            <a:avLst/>
          </a:prstGeom>
        </p:spPr>
      </p:pic>
      <p:pic>
        <p:nvPicPr>
          <p:cNvPr id="13" name="Picture 12" descr="A close up of a logo&#10;&#10;Description automatically generated">
            <a:extLst>
              <a:ext uri="{FF2B5EF4-FFF2-40B4-BE49-F238E27FC236}">
                <a16:creationId xmlns:a16="http://schemas.microsoft.com/office/drawing/2014/main" id="{F8ABDA59-2E23-4CCD-8D95-EBB142DC9F3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2"/>
            <a:ext cx="2362200" cy="536567"/>
          </a:xfrm>
          <a:prstGeom prst="rect">
            <a:avLst/>
          </a:prstGeom>
        </p:spPr>
      </p:pic>
    </p:spTree>
    <p:extLst>
      <p:ext uri="{BB962C8B-B14F-4D97-AF65-F5344CB8AC3E}">
        <p14:creationId xmlns:p14="http://schemas.microsoft.com/office/powerpoint/2010/main" val="1480178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1B21AFC9-B11A-4A0C-AD3E-BDD71409560C}"/>
              </a:ext>
            </a:extLst>
          </p:cNvPr>
          <p:cNvSpPr/>
          <p:nvPr userDrawn="1"/>
        </p:nvSpPr>
        <p:spPr>
          <a:xfrm>
            <a:off x="5610225" y="6512015"/>
            <a:ext cx="971551"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1143000"/>
            <a:ext cx="7315200" cy="358457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BAFD7537-D058-4C19-AA5A-D29E764E057F}" type="datetime1">
              <a:rPr lang="en-US" smtClean="0"/>
              <a:t>3/17/2022</a:t>
            </a:fld>
            <a:endParaRPr lang="en-US"/>
          </a:p>
        </p:txBody>
      </p:sp>
      <p:sp>
        <p:nvSpPr>
          <p:cNvPr id="8" name="Slide Number Placeholder 5">
            <a:extLst>
              <a:ext uri="{FF2B5EF4-FFF2-40B4-BE49-F238E27FC236}">
                <a16:creationId xmlns:a16="http://schemas.microsoft.com/office/drawing/2014/main" id="{845E1580-C3C0-44D6-B06A-9666D9BDEEC2}"/>
              </a:ext>
            </a:extLst>
          </p:cNvPr>
          <p:cNvSpPr>
            <a:spLocks noGrp="1"/>
          </p:cNvSpPr>
          <p:nvPr>
            <p:ph type="sldNum" sz="quarter" idx="12"/>
          </p:nvPr>
        </p:nvSpPr>
        <p:spPr>
          <a:xfrm>
            <a:off x="5791200" y="6583362"/>
            <a:ext cx="6096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1" name="Title 1">
            <a:extLst>
              <a:ext uri="{FF2B5EF4-FFF2-40B4-BE49-F238E27FC236}">
                <a16:creationId xmlns:a16="http://schemas.microsoft.com/office/drawing/2014/main" id="{05A86FA1-9DAB-49A5-A41A-132AA0817AF6}"/>
              </a:ext>
            </a:extLst>
          </p:cNvPr>
          <p:cNvSpPr txBox="1">
            <a:spLocks/>
          </p:cNvSpPr>
          <p:nvPr userDrawn="1"/>
        </p:nvSpPr>
        <p:spPr>
          <a:xfrm>
            <a:off x="4165600" y="152404"/>
            <a:ext cx="6908800" cy="457197"/>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2800" kern="1200">
                <a:solidFill>
                  <a:schemeClr val="tx1"/>
                </a:solidFill>
                <a:latin typeface="+mj-lt"/>
                <a:ea typeface="+mj-ea"/>
                <a:cs typeface="+mj-cs"/>
              </a:defRPr>
            </a:lvl1pPr>
          </a:lstStyle>
          <a:p>
            <a:r>
              <a:rPr lang="en-US"/>
              <a:t>Click to edit Master title style</a:t>
            </a:r>
            <a:endParaRPr lang="en-US" dirty="0"/>
          </a:p>
        </p:txBody>
      </p:sp>
      <p:pic>
        <p:nvPicPr>
          <p:cNvPr id="13" name="Picture 12">
            <a:extLst>
              <a:ext uri="{FF2B5EF4-FFF2-40B4-BE49-F238E27FC236}">
                <a16:creationId xmlns:a16="http://schemas.microsoft.com/office/drawing/2014/main" id="{BA3314DA-80FC-48D0-BA66-204EC83A591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06200" y="76200"/>
            <a:ext cx="595604" cy="594007"/>
          </a:xfrm>
          <a:prstGeom prst="rect">
            <a:avLst/>
          </a:prstGeom>
        </p:spPr>
      </p:pic>
      <p:pic>
        <p:nvPicPr>
          <p:cNvPr id="15" name="Picture 14" descr="A black sign with white text&#10;&#10;Description automatically generated">
            <a:extLst>
              <a:ext uri="{FF2B5EF4-FFF2-40B4-BE49-F238E27FC236}">
                <a16:creationId xmlns:a16="http://schemas.microsoft.com/office/drawing/2014/main" id="{91F471BC-6D1F-4B7A-8EA3-8D33F1E574C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4"/>
            <a:ext cx="2362200" cy="536566"/>
          </a:xfrm>
          <a:prstGeom prst="rect">
            <a:avLst/>
          </a:prstGeom>
        </p:spPr>
      </p:pic>
    </p:spTree>
    <p:extLst>
      <p:ext uri="{BB962C8B-B14F-4D97-AF65-F5344CB8AC3E}">
        <p14:creationId xmlns:p14="http://schemas.microsoft.com/office/powerpoint/2010/main" val="2479318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2C7449D-1537-4D83-A674-91EF17C55DEB}"/>
              </a:ext>
            </a:extLst>
          </p:cNvPr>
          <p:cNvSpPr/>
          <p:nvPr userDrawn="1"/>
        </p:nvSpPr>
        <p:spPr>
          <a:xfrm>
            <a:off x="0" y="0"/>
            <a:ext cx="12192000" cy="75086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a:p>
        </p:txBody>
      </p:sp>
      <p:sp>
        <p:nvSpPr>
          <p:cNvPr id="12" name="Isosceles Triangle 11">
            <a:extLst>
              <a:ext uri="{FF2B5EF4-FFF2-40B4-BE49-F238E27FC236}">
                <a16:creationId xmlns:a16="http://schemas.microsoft.com/office/drawing/2014/main" id="{988021F6-8016-422E-B02C-9B0720EE1341}"/>
              </a:ext>
            </a:extLst>
          </p:cNvPr>
          <p:cNvSpPr/>
          <p:nvPr userDrawn="1"/>
        </p:nvSpPr>
        <p:spPr>
          <a:xfrm>
            <a:off x="5610225" y="6497638"/>
            <a:ext cx="971551"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4165600" y="152404"/>
            <a:ext cx="6908800" cy="457197"/>
          </a:xfrm>
        </p:spPr>
        <p:txBody>
          <a:bodyPr>
            <a:noAutofit/>
          </a:bodyPr>
          <a:lstStyle>
            <a:lvl1pPr>
              <a:defRPr sz="280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CF8E210-9E06-4D7E-A940-EE74484D673A}" type="datetime1">
              <a:rPr lang="en-US" smtClean="0"/>
              <a:t>3/17/2022</a:t>
            </a:fld>
            <a:endParaRPr lang="en-US"/>
          </a:p>
        </p:txBody>
      </p:sp>
      <p:sp>
        <p:nvSpPr>
          <p:cNvPr id="6" name="Slide Number Placeholder 5"/>
          <p:cNvSpPr>
            <a:spLocks noGrp="1"/>
          </p:cNvSpPr>
          <p:nvPr>
            <p:ph type="sldNum" sz="quarter" idx="12"/>
          </p:nvPr>
        </p:nvSpPr>
        <p:spPr>
          <a:xfrm>
            <a:off x="5791200" y="6583362"/>
            <a:ext cx="6096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pic>
        <p:nvPicPr>
          <p:cNvPr id="16" name="Picture 15">
            <a:extLst>
              <a:ext uri="{FF2B5EF4-FFF2-40B4-BE49-F238E27FC236}">
                <a16:creationId xmlns:a16="http://schemas.microsoft.com/office/drawing/2014/main" id="{0849DE4C-CC53-413C-B952-7F4D60F011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06200" y="76200"/>
            <a:ext cx="595604" cy="594007"/>
          </a:xfrm>
          <a:prstGeom prst="rect">
            <a:avLst/>
          </a:prstGeom>
        </p:spPr>
      </p:pic>
      <p:pic>
        <p:nvPicPr>
          <p:cNvPr id="10" name="Picture 9" descr="A close up of a logo&#10;&#10;Description automatically generated">
            <a:extLst>
              <a:ext uri="{FF2B5EF4-FFF2-40B4-BE49-F238E27FC236}">
                <a16:creationId xmlns:a16="http://schemas.microsoft.com/office/drawing/2014/main" id="{A08F70AA-C242-409C-B38F-85199D71773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2"/>
            <a:ext cx="2362200" cy="536567"/>
          </a:xfrm>
          <a:prstGeom prst="rect">
            <a:avLst/>
          </a:prstGeom>
        </p:spPr>
      </p:pic>
    </p:spTree>
    <p:extLst>
      <p:ext uri="{BB962C8B-B14F-4D97-AF65-F5344CB8AC3E}">
        <p14:creationId xmlns:p14="http://schemas.microsoft.com/office/powerpoint/2010/main" val="155956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988021F6-8016-422E-B02C-9B0720EE1341}"/>
              </a:ext>
            </a:extLst>
          </p:cNvPr>
          <p:cNvSpPr/>
          <p:nvPr userDrawn="1"/>
        </p:nvSpPr>
        <p:spPr>
          <a:xfrm>
            <a:off x="5610225" y="6497638"/>
            <a:ext cx="971551"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4165600" y="152404"/>
            <a:ext cx="6908800" cy="457197"/>
          </a:xfrm>
        </p:spPr>
        <p:txBody>
          <a:bodyPr>
            <a:noAutofit/>
          </a:bodyPr>
          <a:lstStyle>
            <a:lvl1pPr>
              <a:defRPr sz="2800">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CF8E210-9E06-4D7E-A940-EE74484D673A}" type="datetime1">
              <a:rPr lang="en-US" smtClean="0"/>
              <a:t>3/17/2022</a:t>
            </a:fld>
            <a:endParaRPr lang="en-US"/>
          </a:p>
        </p:txBody>
      </p:sp>
      <p:sp>
        <p:nvSpPr>
          <p:cNvPr id="6" name="Slide Number Placeholder 5"/>
          <p:cNvSpPr>
            <a:spLocks noGrp="1"/>
          </p:cNvSpPr>
          <p:nvPr>
            <p:ph type="sldNum" sz="quarter" idx="12"/>
          </p:nvPr>
        </p:nvSpPr>
        <p:spPr>
          <a:xfrm>
            <a:off x="5791200" y="6583362"/>
            <a:ext cx="6096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pic>
        <p:nvPicPr>
          <p:cNvPr id="11" name="Picture 10">
            <a:extLst>
              <a:ext uri="{FF2B5EF4-FFF2-40B4-BE49-F238E27FC236}">
                <a16:creationId xmlns:a16="http://schemas.microsoft.com/office/drawing/2014/main" id="{8E7612A4-CCBD-4A94-AD45-36D3C5F503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06200" y="76200"/>
            <a:ext cx="595604" cy="594007"/>
          </a:xfrm>
          <a:prstGeom prst="rect">
            <a:avLst/>
          </a:prstGeom>
        </p:spPr>
      </p:pic>
      <p:pic>
        <p:nvPicPr>
          <p:cNvPr id="9" name="Picture 8" descr="A black sign with white text&#10;&#10;Description automatically generated">
            <a:extLst>
              <a:ext uri="{FF2B5EF4-FFF2-40B4-BE49-F238E27FC236}">
                <a16:creationId xmlns:a16="http://schemas.microsoft.com/office/drawing/2014/main" id="{4BC7D52A-E51F-462E-8E30-D9C70307170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4"/>
            <a:ext cx="2362200" cy="536566"/>
          </a:xfrm>
          <a:prstGeom prst="rect">
            <a:avLst/>
          </a:prstGeom>
        </p:spPr>
      </p:pic>
    </p:spTree>
    <p:extLst>
      <p:ext uri="{BB962C8B-B14F-4D97-AF65-F5344CB8AC3E}">
        <p14:creationId xmlns:p14="http://schemas.microsoft.com/office/powerpoint/2010/main" val="357231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2CCE2DAB-7F1A-46E9-BDD3-60F9218F48EB}"/>
              </a:ext>
            </a:extLst>
          </p:cNvPr>
          <p:cNvSpPr/>
          <p:nvPr userDrawn="1"/>
        </p:nvSpPr>
        <p:spPr>
          <a:xfrm>
            <a:off x="5610225" y="6487338"/>
            <a:ext cx="971551"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sz="half" idx="1"/>
          </p:nvPr>
        </p:nvSpPr>
        <p:spPr>
          <a:xfrm>
            <a:off x="609600" y="1600203"/>
            <a:ext cx="5384800" cy="4525963"/>
          </a:xfrm>
        </p:spPr>
        <p:txBody>
          <a:bodyPr/>
          <a:lstStyle>
            <a:lvl1pPr>
              <a:defRPr sz="2100">
                <a:solidFill>
                  <a:schemeClr val="tx1"/>
                </a:solidFill>
              </a:defRPr>
            </a:lvl1pPr>
            <a:lvl2pPr>
              <a:defRPr sz="1800">
                <a:solidFill>
                  <a:schemeClr val="tx1"/>
                </a:solidFill>
              </a:defRPr>
            </a:lvl2pPr>
            <a:lvl3pPr>
              <a:defRPr sz="1500">
                <a:solidFill>
                  <a:schemeClr val="tx1"/>
                </a:solidFill>
              </a:defRPr>
            </a:lvl3pPr>
            <a:lvl4pPr>
              <a:defRPr sz="1350">
                <a:solidFill>
                  <a:schemeClr val="tx1"/>
                </a:solidFill>
              </a:defRPr>
            </a:lvl4pPr>
            <a:lvl5pPr>
              <a:defRPr sz="1350">
                <a:solidFill>
                  <a:schemeClr val="tx1"/>
                </a:solidFill>
              </a:defRPr>
            </a:lvl5pPr>
            <a:lvl6pPr>
              <a:defRPr sz="1350"/>
            </a:lvl6pPr>
            <a:lvl7pPr>
              <a:defRPr sz="1350"/>
            </a:lvl7pPr>
            <a:lvl8pPr>
              <a:defRPr sz="1350"/>
            </a:lvl8pPr>
            <a:lvl9pPr>
              <a:defRPr sz="135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3"/>
            <a:ext cx="5384800" cy="4525963"/>
          </a:xfrm>
        </p:spPr>
        <p:txBody>
          <a:bodyPr/>
          <a:lstStyle>
            <a:lvl1pPr>
              <a:defRPr sz="2100">
                <a:solidFill>
                  <a:schemeClr val="tx1"/>
                </a:solidFill>
              </a:defRPr>
            </a:lvl1pPr>
            <a:lvl2pPr>
              <a:defRPr sz="1800">
                <a:solidFill>
                  <a:schemeClr val="tx1"/>
                </a:solidFill>
              </a:defRPr>
            </a:lvl2pPr>
            <a:lvl3pPr>
              <a:defRPr sz="1500">
                <a:solidFill>
                  <a:schemeClr val="tx1"/>
                </a:solidFill>
              </a:defRPr>
            </a:lvl3pPr>
            <a:lvl4pPr>
              <a:defRPr sz="1350">
                <a:solidFill>
                  <a:schemeClr val="tx1"/>
                </a:solidFill>
              </a:defRPr>
            </a:lvl4pPr>
            <a:lvl5pPr>
              <a:defRPr sz="1350">
                <a:solidFill>
                  <a:schemeClr val="tx1"/>
                </a:solidFill>
              </a:defRPr>
            </a:lvl5pPr>
            <a:lvl6pPr>
              <a:defRPr sz="1350"/>
            </a:lvl6pPr>
            <a:lvl7pPr>
              <a:defRPr sz="1350"/>
            </a:lvl7pPr>
            <a:lvl8pPr>
              <a:defRPr sz="1350"/>
            </a:lvl8pPr>
            <a:lvl9pPr>
              <a:defRPr sz="135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B895512-1866-4F09-814A-57C37E2293C4}" type="datetime1">
              <a:rPr lang="en-US" smtClean="0"/>
              <a:t>3/17/2022</a:t>
            </a:fld>
            <a:endParaRPr lang="en-US"/>
          </a:p>
        </p:txBody>
      </p:sp>
      <p:sp>
        <p:nvSpPr>
          <p:cNvPr id="11" name="Slide Number Placeholder 5">
            <a:extLst>
              <a:ext uri="{FF2B5EF4-FFF2-40B4-BE49-F238E27FC236}">
                <a16:creationId xmlns:a16="http://schemas.microsoft.com/office/drawing/2014/main" id="{E453ED10-5025-42FB-AE99-5B20E65E4C2A}"/>
              </a:ext>
            </a:extLst>
          </p:cNvPr>
          <p:cNvSpPr>
            <a:spLocks noGrp="1"/>
          </p:cNvSpPr>
          <p:nvPr>
            <p:ph type="sldNum" sz="quarter" idx="12"/>
          </p:nvPr>
        </p:nvSpPr>
        <p:spPr>
          <a:xfrm>
            <a:off x="5791200" y="6583362"/>
            <a:ext cx="6096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7" name="Rectangle 16">
            <a:extLst>
              <a:ext uri="{FF2B5EF4-FFF2-40B4-BE49-F238E27FC236}">
                <a16:creationId xmlns:a16="http://schemas.microsoft.com/office/drawing/2014/main" id="{420E3506-08EA-431C-9099-440658BD4867}"/>
              </a:ext>
            </a:extLst>
          </p:cNvPr>
          <p:cNvSpPr/>
          <p:nvPr userDrawn="1"/>
        </p:nvSpPr>
        <p:spPr>
          <a:xfrm>
            <a:off x="0" y="0"/>
            <a:ext cx="12192000" cy="75086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a:p>
        </p:txBody>
      </p:sp>
      <p:sp>
        <p:nvSpPr>
          <p:cNvPr id="18" name="Title 1">
            <a:extLst>
              <a:ext uri="{FF2B5EF4-FFF2-40B4-BE49-F238E27FC236}">
                <a16:creationId xmlns:a16="http://schemas.microsoft.com/office/drawing/2014/main" id="{F428C083-26CD-4639-8562-BEF621045E64}"/>
              </a:ext>
            </a:extLst>
          </p:cNvPr>
          <p:cNvSpPr>
            <a:spLocks noGrp="1"/>
          </p:cNvSpPr>
          <p:nvPr>
            <p:ph type="title"/>
          </p:nvPr>
        </p:nvSpPr>
        <p:spPr>
          <a:xfrm>
            <a:off x="4165600" y="152404"/>
            <a:ext cx="6908800" cy="457197"/>
          </a:xfrm>
        </p:spPr>
        <p:txBody>
          <a:bodyPr>
            <a:noAutofit/>
          </a:bodyPr>
          <a:lstStyle>
            <a:lvl1pPr>
              <a:defRPr sz="2800">
                <a:solidFill>
                  <a:schemeClr val="bg1"/>
                </a:solidFill>
              </a:defRPr>
            </a:lvl1pPr>
          </a:lstStyle>
          <a:p>
            <a:r>
              <a:rPr lang="en-US" dirty="0"/>
              <a:t>Click to edit Master title style</a:t>
            </a:r>
          </a:p>
        </p:txBody>
      </p:sp>
      <p:pic>
        <p:nvPicPr>
          <p:cNvPr id="20" name="Picture 19">
            <a:extLst>
              <a:ext uri="{FF2B5EF4-FFF2-40B4-BE49-F238E27FC236}">
                <a16:creationId xmlns:a16="http://schemas.microsoft.com/office/drawing/2014/main" id="{8EAFB5E7-B4D2-4CE7-855F-6A804D83C5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06200" y="76200"/>
            <a:ext cx="595604" cy="594007"/>
          </a:xfrm>
          <a:prstGeom prst="rect">
            <a:avLst/>
          </a:prstGeom>
        </p:spPr>
      </p:pic>
      <p:pic>
        <p:nvPicPr>
          <p:cNvPr id="13" name="Picture 12" descr="A close up of a logo&#10;&#10;Description automatically generated">
            <a:extLst>
              <a:ext uri="{FF2B5EF4-FFF2-40B4-BE49-F238E27FC236}">
                <a16:creationId xmlns:a16="http://schemas.microsoft.com/office/drawing/2014/main" id="{C1C5D697-BF2A-48FC-8F8B-22495090BFD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2"/>
            <a:ext cx="2362200" cy="536567"/>
          </a:xfrm>
          <a:prstGeom prst="rect">
            <a:avLst/>
          </a:prstGeom>
        </p:spPr>
      </p:pic>
    </p:spTree>
    <p:extLst>
      <p:ext uri="{BB962C8B-B14F-4D97-AF65-F5344CB8AC3E}">
        <p14:creationId xmlns:p14="http://schemas.microsoft.com/office/powerpoint/2010/main" val="3368449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bg>
      <p:bgPr>
        <a:solidFill>
          <a:schemeClr val="bg1"/>
        </a:solidFill>
        <a:effectLst/>
      </p:bgPr>
    </p:bg>
    <p:spTree>
      <p:nvGrpSpPr>
        <p:cNvPr id="1" name=""/>
        <p:cNvGrpSpPr/>
        <p:nvPr/>
      </p:nvGrpSpPr>
      <p:grpSpPr>
        <a:xfrm>
          <a:off x="0" y="0"/>
          <a:ext cx="0" cy="0"/>
          <a:chOff x="0" y="0"/>
          <a:chExt cx="0" cy="0"/>
        </a:xfrm>
      </p:grpSpPr>
      <p:sp>
        <p:nvSpPr>
          <p:cNvPr id="12" name="Isosceles Triangle 11">
            <a:extLst>
              <a:ext uri="{FF2B5EF4-FFF2-40B4-BE49-F238E27FC236}">
                <a16:creationId xmlns:a16="http://schemas.microsoft.com/office/drawing/2014/main" id="{2CCE2DAB-7F1A-46E9-BDD3-60F9218F48EB}"/>
              </a:ext>
            </a:extLst>
          </p:cNvPr>
          <p:cNvSpPr/>
          <p:nvPr userDrawn="1"/>
        </p:nvSpPr>
        <p:spPr>
          <a:xfrm>
            <a:off x="5610225" y="6487338"/>
            <a:ext cx="971551"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sz="half" idx="1"/>
          </p:nvPr>
        </p:nvSpPr>
        <p:spPr>
          <a:xfrm>
            <a:off x="609600" y="1600203"/>
            <a:ext cx="5384800" cy="4525963"/>
          </a:xfrm>
        </p:spPr>
        <p:txBody>
          <a:bodyPr/>
          <a:lstStyle>
            <a:lvl1pPr>
              <a:defRPr sz="2100">
                <a:solidFill>
                  <a:schemeClr val="tx1"/>
                </a:solidFill>
              </a:defRPr>
            </a:lvl1pPr>
            <a:lvl2pPr>
              <a:defRPr sz="1800">
                <a:solidFill>
                  <a:schemeClr val="tx1"/>
                </a:solidFill>
              </a:defRPr>
            </a:lvl2pPr>
            <a:lvl3pPr>
              <a:defRPr sz="1500">
                <a:solidFill>
                  <a:schemeClr val="tx1"/>
                </a:solidFill>
              </a:defRPr>
            </a:lvl3pPr>
            <a:lvl4pPr>
              <a:defRPr sz="1350">
                <a:solidFill>
                  <a:schemeClr val="tx1"/>
                </a:solidFill>
              </a:defRPr>
            </a:lvl4pPr>
            <a:lvl5pPr>
              <a:defRPr sz="1350">
                <a:solidFill>
                  <a:schemeClr val="tx1"/>
                </a:solidFill>
              </a:defRPr>
            </a:lvl5pPr>
            <a:lvl6pPr>
              <a:defRPr sz="1350"/>
            </a:lvl6pPr>
            <a:lvl7pPr>
              <a:defRPr sz="1350"/>
            </a:lvl7pPr>
            <a:lvl8pPr>
              <a:defRPr sz="1350"/>
            </a:lvl8pPr>
            <a:lvl9pPr>
              <a:defRPr sz="135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3"/>
            <a:ext cx="5384800" cy="4525963"/>
          </a:xfrm>
        </p:spPr>
        <p:txBody>
          <a:bodyPr/>
          <a:lstStyle>
            <a:lvl1pPr>
              <a:defRPr sz="2100">
                <a:solidFill>
                  <a:schemeClr val="tx1"/>
                </a:solidFill>
              </a:defRPr>
            </a:lvl1pPr>
            <a:lvl2pPr>
              <a:defRPr sz="1800">
                <a:solidFill>
                  <a:schemeClr val="tx1"/>
                </a:solidFill>
              </a:defRPr>
            </a:lvl2pPr>
            <a:lvl3pPr>
              <a:defRPr sz="1500">
                <a:solidFill>
                  <a:schemeClr val="tx1"/>
                </a:solidFill>
              </a:defRPr>
            </a:lvl3pPr>
            <a:lvl4pPr>
              <a:defRPr sz="1350">
                <a:solidFill>
                  <a:schemeClr val="tx1"/>
                </a:solidFill>
              </a:defRPr>
            </a:lvl4pPr>
            <a:lvl5pPr>
              <a:defRPr sz="1350">
                <a:solidFill>
                  <a:schemeClr val="tx1"/>
                </a:solidFill>
              </a:defRPr>
            </a:lvl5pPr>
            <a:lvl6pPr>
              <a:defRPr sz="1350"/>
            </a:lvl6pPr>
            <a:lvl7pPr>
              <a:defRPr sz="1350"/>
            </a:lvl7pPr>
            <a:lvl8pPr>
              <a:defRPr sz="1350"/>
            </a:lvl8pPr>
            <a:lvl9pPr>
              <a:defRPr sz="135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B895512-1866-4F09-814A-57C37E2293C4}" type="datetime1">
              <a:rPr lang="en-US" smtClean="0"/>
              <a:t>3/17/2022</a:t>
            </a:fld>
            <a:endParaRPr lang="en-US"/>
          </a:p>
        </p:txBody>
      </p:sp>
      <p:sp>
        <p:nvSpPr>
          <p:cNvPr id="11" name="Slide Number Placeholder 5">
            <a:extLst>
              <a:ext uri="{FF2B5EF4-FFF2-40B4-BE49-F238E27FC236}">
                <a16:creationId xmlns:a16="http://schemas.microsoft.com/office/drawing/2014/main" id="{E453ED10-5025-42FB-AE99-5B20E65E4C2A}"/>
              </a:ext>
            </a:extLst>
          </p:cNvPr>
          <p:cNvSpPr>
            <a:spLocks noGrp="1"/>
          </p:cNvSpPr>
          <p:nvPr>
            <p:ph type="sldNum" sz="quarter" idx="12"/>
          </p:nvPr>
        </p:nvSpPr>
        <p:spPr>
          <a:xfrm>
            <a:off x="5791200" y="6583362"/>
            <a:ext cx="6096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0" name="Title 1">
            <a:extLst>
              <a:ext uri="{FF2B5EF4-FFF2-40B4-BE49-F238E27FC236}">
                <a16:creationId xmlns:a16="http://schemas.microsoft.com/office/drawing/2014/main" id="{0B1336E9-EB85-4F47-8D60-184D99AE286C}"/>
              </a:ext>
            </a:extLst>
          </p:cNvPr>
          <p:cNvSpPr>
            <a:spLocks noGrp="1"/>
          </p:cNvSpPr>
          <p:nvPr>
            <p:ph type="title"/>
          </p:nvPr>
        </p:nvSpPr>
        <p:spPr>
          <a:xfrm>
            <a:off x="4165600" y="152404"/>
            <a:ext cx="6908800" cy="457197"/>
          </a:xfrm>
        </p:spPr>
        <p:txBody>
          <a:bodyPr>
            <a:noAutofit/>
          </a:bodyPr>
          <a:lstStyle>
            <a:lvl1pPr>
              <a:defRPr sz="2800">
                <a:solidFill>
                  <a:schemeClr val="tx1"/>
                </a:solidFill>
              </a:defRPr>
            </a:lvl1pPr>
          </a:lstStyle>
          <a:p>
            <a:r>
              <a:rPr lang="en-US" dirty="0"/>
              <a:t>Click to edit Master title style</a:t>
            </a:r>
          </a:p>
        </p:txBody>
      </p:sp>
      <p:pic>
        <p:nvPicPr>
          <p:cNvPr id="13" name="Picture 12">
            <a:extLst>
              <a:ext uri="{FF2B5EF4-FFF2-40B4-BE49-F238E27FC236}">
                <a16:creationId xmlns:a16="http://schemas.microsoft.com/office/drawing/2014/main" id="{77C07AAD-2AB0-4FB7-9CEF-F5C8A9922FD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06200" y="76200"/>
            <a:ext cx="595604" cy="594007"/>
          </a:xfrm>
          <a:prstGeom prst="rect">
            <a:avLst/>
          </a:prstGeom>
        </p:spPr>
      </p:pic>
      <p:pic>
        <p:nvPicPr>
          <p:cNvPr id="15" name="Picture 14" descr="A black sign with white text&#10;&#10;Description automatically generated">
            <a:extLst>
              <a:ext uri="{FF2B5EF4-FFF2-40B4-BE49-F238E27FC236}">
                <a16:creationId xmlns:a16="http://schemas.microsoft.com/office/drawing/2014/main" id="{DF74E0A8-5F4D-4D7D-B5D4-16172C8EC03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4"/>
            <a:ext cx="2362200" cy="536566"/>
          </a:xfrm>
          <a:prstGeom prst="rect">
            <a:avLst/>
          </a:prstGeom>
        </p:spPr>
      </p:pic>
    </p:spTree>
    <p:extLst>
      <p:ext uri="{BB962C8B-B14F-4D97-AF65-F5344CB8AC3E}">
        <p14:creationId xmlns:p14="http://schemas.microsoft.com/office/powerpoint/2010/main" val="1073172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1"/>
        </a:solidFill>
        <a:effectLst/>
      </p:bgPr>
    </p:bg>
    <p:spTree>
      <p:nvGrpSpPr>
        <p:cNvPr id="1" name=""/>
        <p:cNvGrpSpPr/>
        <p:nvPr/>
      </p:nvGrpSpPr>
      <p:grpSpPr>
        <a:xfrm>
          <a:off x="0" y="0"/>
          <a:ext cx="0" cy="0"/>
          <a:chOff x="0" y="0"/>
          <a:chExt cx="0" cy="0"/>
        </a:xfrm>
      </p:grpSpPr>
      <p:sp>
        <p:nvSpPr>
          <p:cNvPr id="14" name="Isosceles Triangle 13">
            <a:extLst>
              <a:ext uri="{FF2B5EF4-FFF2-40B4-BE49-F238E27FC236}">
                <a16:creationId xmlns:a16="http://schemas.microsoft.com/office/drawing/2014/main" id="{B90ED473-0EDD-429C-B7B1-3A434174DA4D}"/>
              </a:ext>
            </a:extLst>
          </p:cNvPr>
          <p:cNvSpPr/>
          <p:nvPr userDrawn="1"/>
        </p:nvSpPr>
        <p:spPr>
          <a:xfrm>
            <a:off x="5610225" y="6497638"/>
            <a:ext cx="971551"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solidFill>
                  <a:schemeClr val="tx1"/>
                </a:solidFill>
              </a:defRPr>
            </a:lvl1pPr>
            <a:lvl2pPr>
              <a:defRPr sz="1500">
                <a:solidFill>
                  <a:schemeClr val="tx1"/>
                </a:solidFill>
              </a:defRPr>
            </a:lvl2pPr>
            <a:lvl3pPr>
              <a:defRPr sz="135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solidFill>
                  <a:schemeClr val="tx1"/>
                </a:solidFill>
              </a:defRPr>
            </a:lvl1pPr>
            <a:lvl2pPr>
              <a:defRPr sz="1500">
                <a:solidFill>
                  <a:schemeClr val="tx1"/>
                </a:solidFill>
              </a:defRPr>
            </a:lvl2pPr>
            <a:lvl3pPr>
              <a:defRPr sz="135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86EF414-F256-4FA3-8621-130CF68F5A86}" type="datetime1">
              <a:rPr lang="en-US" smtClean="0"/>
              <a:t>3/17/2022</a:t>
            </a:fld>
            <a:endParaRPr lang="en-US"/>
          </a:p>
        </p:txBody>
      </p:sp>
      <p:sp>
        <p:nvSpPr>
          <p:cNvPr id="13" name="Slide Number Placeholder 5">
            <a:extLst>
              <a:ext uri="{FF2B5EF4-FFF2-40B4-BE49-F238E27FC236}">
                <a16:creationId xmlns:a16="http://schemas.microsoft.com/office/drawing/2014/main" id="{5A97491F-5C0C-4739-BCCA-57D5BE894F5A}"/>
              </a:ext>
            </a:extLst>
          </p:cNvPr>
          <p:cNvSpPr txBox="1">
            <a:spLocks/>
          </p:cNvSpPr>
          <p:nvPr userDrawn="1"/>
        </p:nvSpPr>
        <p:spPr>
          <a:xfrm>
            <a:off x="5791200" y="6583362"/>
            <a:ext cx="609600" cy="264338"/>
          </a:xfrm>
          <a:prstGeom prst="rect">
            <a:avLst/>
          </a:prstGeom>
        </p:spPr>
        <p:txBody>
          <a:bodyPr vert="horz" lIns="91440" tIns="45720" rIns="91440" bIns="4572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57692-88E1-4CB3-88AA-9040DCA52D96}" type="slidenum">
              <a:rPr lang="en-US" sz="900" smtClean="0"/>
              <a:pPr/>
              <a:t>‹#›</a:t>
            </a:fld>
            <a:endParaRPr lang="en-US" sz="900" dirty="0"/>
          </a:p>
        </p:txBody>
      </p:sp>
      <p:sp>
        <p:nvSpPr>
          <p:cNvPr id="19" name="Rectangle 18">
            <a:extLst>
              <a:ext uri="{FF2B5EF4-FFF2-40B4-BE49-F238E27FC236}">
                <a16:creationId xmlns:a16="http://schemas.microsoft.com/office/drawing/2014/main" id="{E95A799E-47DA-4F84-A32E-2795093F72D4}"/>
              </a:ext>
            </a:extLst>
          </p:cNvPr>
          <p:cNvSpPr/>
          <p:nvPr userDrawn="1"/>
        </p:nvSpPr>
        <p:spPr>
          <a:xfrm>
            <a:off x="0" y="0"/>
            <a:ext cx="12192000" cy="75086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a:p>
        </p:txBody>
      </p:sp>
      <p:sp>
        <p:nvSpPr>
          <p:cNvPr id="20" name="Title 1">
            <a:extLst>
              <a:ext uri="{FF2B5EF4-FFF2-40B4-BE49-F238E27FC236}">
                <a16:creationId xmlns:a16="http://schemas.microsoft.com/office/drawing/2014/main" id="{BF6C7A2C-F734-4FD5-86BD-FBA0B659E5CC}"/>
              </a:ext>
            </a:extLst>
          </p:cNvPr>
          <p:cNvSpPr>
            <a:spLocks noGrp="1"/>
          </p:cNvSpPr>
          <p:nvPr>
            <p:ph type="title"/>
          </p:nvPr>
        </p:nvSpPr>
        <p:spPr>
          <a:xfrm>
            <a:off x="4165600" y="152404"/>
            <a:ext cx="6908800" cy="457197"/>
          </a:xfrm>
        </p:spPr>
        <p:txBody>
          <a:bodyPr>
            <a:noAutofit/>
          </a:bodyPr>
          <a:lstStyle>
            <a:lvl1pPr>
              <a:defRPr sz="2800">
                <a:solidFill>
                  <a:schemeClr val="bg1"/>
                </a:solidFill>
              </a:defRPr>
            </a:lvl1pPr>
          </a:lstStyle>
          <a:p>
            <a:r>
              <a:rPr lang="en-US" dirty="0"/>
              <a:t>Click to edit Master title style</a:t>
            </a:r>
          </a:p>
        </p:txBody>
      </p:sp>
      <p:pic>
        <p:nvPicPr>
          <p:cNvPr id="22" name="Picture 21">
            <a:extLst>
              <a:ext uri="{FF2B5EF4-FFF2-40B4-BE49-F238E27FC236}">
                <a16:creationId xmlns:a16="http://schemas.microsoft.com/office/drawing/2014/main" id="{45246EBE-42CA-4A8E-98D3-F0E0CF6164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06200" y="76200"/>
            <a:ext cx="595604" cy="594007"/>
          </a:xfrm>
          <a:prstGeom prst="rect">
            <a:avLst/>
          </a:prstGeom>
        </p:spPr>
      </p:pic>
      <p:pic>
        <p:nvPicPr>
          <p:cNvPr id="15" name="Picture 14" descr="A close up of a logo&#10;&#10;Description automatically generated">
            <a:extLst>
              <a:ext uri="{FF2B5EF4-FFF2-40B4-BE49-F238E27FC236}">
                <a16:creationId xmlns:a16="http://schemas.microsoft.com/office/drawing/2014/main" id="{521D27B1-1D9F-450E-9DE7-3160F991C4E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2"/>
            <a:ext cx="2362200" cy="536567"/>
          </a:xfrm>
          <a:prstGeom prst="rect">
            <a:avLst/>
          </a:prstGeom>
        </p:spPr>
      </p:pic>
    </p:spTree>
    <p:extLst>
      <p:ext uri="{BB962C8B-B14F-4D97-AF65-F5344CB8AC3E}">
        <p14:creationId xmlns:p14="http://schemas.microsoft.com/office/powerpoint/2010/main" val="1205393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mparison">
    <p:bg>
      <p:bgPr>
        <a:solidFill>
          <a:schemeClr val="bg1"/>
        </a:solidFill>
        <a:effectLst/>
      </p:bgPr>
    </p:bg>
    <p:spTree>
      <p:nvGrpSpPr>
        <p:cNvPr id="1" name=""/>
        <p:cNvGrpSpPr/>
        <p:nvPr/>
      </p:nvGrpSpPr>
      <p:grpSpPr>
        <a:xfrm>
          <a:off x="0" y="0"/>
          <a:ext cx="0" cy="0"/>
          <a:chOff x="0" y="0"/>
          <a:chExt cx="0" cy="0"/>
        </a:xfrm>
      </p:grpSpPr>
      <p:sp>
        <p:nvSpPr>
          <p:cNvPr id="14" name="Isosceles Triangle 13">
            <a:extLst>
              <a:ext uri="{FF2B5EF4-FFF2-40B4-BE49-F238E27FC236}">
                <a16:creationId xmlns:a16="http://schemas.microsoft.com/office/drawing/2014/main" id="{B90ED473-0EDD-429C-B7B1-3A434174DA4D}"/>
              </a:ext>
            </a:extLst>
          </p:cNvPr>
          <p:cNvSpPr/>
          <p:nvPr userDrawn="1"/>
        </p:nvSpPr>
        <p:spPr>
          <a:xfrm>
            <a:off x="5610225" y="6497638"/>
            <a:ext cx="971551"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solidFill>
                  <a:schemeClr val="tx1"/>
                </a:solidFill>
              </a:defRPr>
            </a:lvl1pPr>
            <a:lvl2pPr>
              <a:defRPr sz="1500">
                <a:solidFill>
                  <a:schemeClr val="tx1"/>
                </a:solidFill>
              </a:defRPr>
            </a:lvl2pPr>
            <a:lvl3pPr>
              <a:defRPr sz="135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solidFill>
                  <a:schemeClr val="tx1"/>
                </a:solidFill>
              </a:defRPr>
            </a:lvl1pPr>
            <a:lvl2pPr>
              <a:defRPr sz="1500">
                <a:solidFill>
                  <a:schemeClr val="tx1"/>
                </a:solidFill>
              </a:defRPr>
            </a:lvl2pPr>
            <a:lvl3pPr>
              <a:defRPr sz="135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86EF414-F256-4FA3-8621-130CF68F5A86}" type="datetime1">
              <a:rPr lang="en-US" smtClean="0"/>
              <a:t>3/17/2022</a:t>
            </a:fld>
            <a:endParaRPr lang="en-US"/>
          </a:p>
        </p:txBody>
      </p:sp>
      <p:sp>
        <p:nvSpPr>
          <p:cNvPr id="13" name="Slide Number Placeholder 5">
            <a:extLst>
              <a:ext uri="{FF2B5EF4-FFF2-40B4-BE49-F238E27FC236}">
                <a16:creationId xmlns:a16="http://schemas.microsoft.com/office/drawing/2014/main" id="{5A97491F-5C0C-4739-BCCA-57D5BE894F5A}"/>
              </a:ext>
            </a:extLst>
          </p:cNvPr>
          <p:cNvSpPr txBox="1">
            <a:spLocks/>
          </p:cNvSpPr>
          <p:nvPr userDrawn="1"/>
        </p:nvSpPr>
        <p:spPr>
          <a:xfrm>
            <a:off x="5791200" y="6583362"/>
            <a:ext cx="609600" cy="264338"/>
          </a:xfrm>
          <a:prstGeom prst="rect">
            <a:avLst/>
          </a:prstGeom>
        </p:spPr>
        <p:txBody>
          <a:bodyPr vert="horz" lIns="91440" tIns="45720" rIns="91440" bIns="4572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57692-88E1-4CB3-88AA-9040DCA52D96}" type="slidenum">
              <a:rPr lang="en-US" sz="900" smtClean="0"/>
              <a:pPr/>
              <a:t>‹#›</a:t>
            </a:fld>
            <a:endParaRPr lang="en-US" sz="900" dirty="0"/>
          </a:p>
        </p:txBody>
      </p:sp>
      <p:sp>
        <p:nvSpPr>
          <p:cNvPr id="12" name="Title 1">
            <a:extLst>
              <a:ext uri="{FF2B5EF4-FFF2-40B4-BE49-F238E27FC236}">
                <a16:creationId xmlns:a16="http://schemas.microsoft.com/office/drawing/2014/main" id="{B31A7272-D2C6-4151-92ED-8BACC1A1739D}"/>
              </a:ext>
            </a:extLst>
          </p:cNvPr>
          <p:cNvSpPr>
            <a:spLocks noGrp="1"/>
          </p:cNvSpPr>
          <p:nvPr>
            <p:ph type="title"/>
          </p:nvPr>
        </p:nvSpPr>
        <p:spPr>
          <a:xfrm>
            <a:off x="4165600" y="152404"/>
            <a:ext cx="6908800" cy="457197"/>
          </a:xfrm>
        </p:spPr>
        <p:txBody>
          <a:bodyPr>
            <a:noAutofit/>
          </a:bodyPr>
          <a:lstStyle>
            <a:lvl1pPr>
              <a:defRPr sz="2800">
                <a:solidFill>
                  <a:schemeClr val="tx1"/>
                </a:solidFill>
              </a:defRPr>
            </a:lvl1pPr>
          </a:lstStyle>
          <a:p>
            <a:r>
              <a:rPr lang="en-US" dirty="0"/>
              <a:t>Click to edit Master title style</a:t>
            </a:r>
          </a:p>
        </p:txBody>
      </p:sp>
      <p:pic>
        <p:nvPicPr>
          <p:cNvPr id="15" name="Picture 14">
            <a:extLst>
              <a:ext uri="{FF2B5EF4-FFF2-40B4-BE49-F238E27FC236}">
                <a16:creationId xmlns:a16="http://schemas.microsoft.com/office/drawing/2014/main" id="{8BDAD8E1-040D-4DCD-9CBD-643637D907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06200" y="76200"/>
            <a:ext cx="595604" cy="594007"/>
          </a:xfrm>
          <a:prstGeom prst="rect">
            <a:avLst/>
          </a:prstGeom>
        </p:spPr>
      </p:pic>
      <p:pic>
        <p:nvPicPr>
          <p:cNvPr id="17" name="Picture 16" descr="A black sign with white text&#10;&#10;Description automatically generated">
            <a:extLst>
              <a:ext uri="{FF2B5EF4-FFF2-40B4-BE49-F238E27FC236}">
                <a16:creationId xmlns:a16="http://schemas.microsoft.com/office/drawing/2014/main" id="{127C57AE-D2C7-4819-A185-A5A4B67FC9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4"/>
            <a:ext cx="2362200" cy="536566"/>
          </a:xfrm>
          <a:prstGeom prst="rect">
            <a:avLst/>
          </a:prstGeom>
        </p:spPr>
      </p:pic>
    </p:spTree>
    <p:extLst>
      <p:ext uri="{BB962C8B-B14F-4D97-AF65-F5344CB8AC3E}">
        <p14:creationId xmlns:p14="http://schemas.microsoft.com/office/powerpoint/2010/main" val="3076330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
        <p:nvSpPr>
          <p:cNvPr id="9" name="Isosceles Triangle 8">
            <a:extLst>
              <a:ext uri="{FF2B5EF4-FFF2-40B4-BE49-F238E27FC236}">
                <a16:creationId xmlns:a16="http://schemas.microsoft.com/office/drawing/2014/main" id="{607ACDE6-72FD-48CF-80C6-AC594C439AAC}"/>
              </a:ext>
            </a:extLst>
          </p:cNvPr>
          <p:cNvSpPr/>
          <p:nvPr userDrawn="1"/>
        </p:nvSpPr>
        <p:spPr>
          <a:xfrm>
            <a:off x="5610225" y="6497638"/>
            <a:ext cx="971551"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DF9D07FE-181B-48A9-B054-90D6DEF20B73}" type="datetime1">
              <a:rPr lang="en-US" smtClean="0"/>
              <a:t>3/17/2022</a:t>
            </a:fld>
            <a:endParaRPr lang="en-US"/>
          </a:p>
        </p:txBody>
      </p:sp>
      <p:sp>
        <p:nvSpPr>
          <p:cNvPr id="5" name="Slide Number Placeholder 5">
            <a:extLst>
              <a:ext uri="{FF2B5EF4-FFF2-40B4-BE49-F238E27FC236}">
                <a16:creationId xmlns:a16="http://schemas.microsoft.com/office/drawing/2014/main" id="{E52E2D46-2150-413B-A509-37AC49E9C3B9}"/>
              </a:ext>
            </a:extLst>
          </p:cNvPr>
          <p:cNvSpPr>
            <a:spLocks noGrp="1"/>
          </p:cNvSpPr>
          <p:nvPr>
            <p:ph type="sldNum" sz="quarter" idx="12"/>
          </p:nvPr>
        </p:nvSpPr>
        <p:spPr>
          <a:xfrm>
            <a:off x="5791200" y="6583362"/>
            <a:ext cx="6096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14" name="Rectangle 13">
            <a:extLst>
              <a:ext uri="{FF2B5EF4-FFF2-40B4-BE49-F238E27FC236}">
                <a16:creationId xmlns:a16="http://schemas.microsoft.com/office/drawing/2014/main" id="{60AB216D-94AC-4A96-BB74-CEF76F90D50B}"/>
              </a:ext>
            </a:extLst>
          </p:cNvPr>
          <p:cNvSpPr/>
          <p:nvPr userDrawn="1"/>
        </p:nvSpPr>
        <p:spPr>
          <a:xfrm>
            <a:off x="0" y="0"/>
            <a:ext cx="12192000" cy="750862"/>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a:p>
        </p:txBody>
      </p:sp>
      <p:sp>
        <p:nvSpPr>
          <p:cNvPr id="15" name="Title 1">
            <a:extLst>
              <a:ext uri="{FF2B5EF4-FFF2-40B4-BE49-F238E27FC236}">
                <a16:creationId xmlns:a16="http://schemas.microsoft.com/office/drawing/2014/main" id="{F49EF00D-7497-4B19-87D6-9B1625E8C5C7}"/>
              </a:ext>
            </a:extLst>
          </p:cNvPr>
          <p:cNvSpPr>
            <a:spLocks noGrp="1"/>
          </p:cNvSpPr>
          <p:nvPr>
            <p:ph type="title"/>
          </p:nvPr>
        </p:nvSpPr>
        <p:spPr>
          <a:xfrm>
            <a:off x="4165600" y="152404"/>
            <a:ext cx="6908800" cy="457197"/>
          </a:xfrm>
        </p:spPr>
        <p:txBody>
          <a:bodyPr>
            <a:noAutofit/>
          </a:bodyPr>
          <a:lstStyle>
            <a:lvl1pPr>
              <a:defRPr sz="2800">
                <a:solidFill>
                  <a:schemeClr val="bg1"/>
                </a:solidFill>
              </a:defRPr>
            </a:lvl1pPr>
          </a:lstStyle>
          <a:p>
            <a:r>
              <a:rPr lang="en-US" dirty="0"/>
              <a:t>Click to edit Master title style</a:t>
            </a:r>
          </a:p>
        </p:txBody>
      </p:sp>
      <p:pic>
        <p:nvPicPr>
          <p:cNvPr id="17" name="Picture 16">
            <a:extLst>
              <a:ext uri="{FF2B5EF4-FFF2-40B4-BE49-F238E27FC236}">
                <a16:creationId xmlns:a16="http://schemas.microsoft.com/office/drawing/2014/main" id="{B1FAD8C6-65B1-409C-80E9-C91374D7C5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06200" y="76200"/>
            <a:ext cx="595604" cy="594007"/>
          </a:xfrm>
          <a:prstGeom prst="rect">
            <a:avLst/>
          </a:prstGeom>
        </p:spPr>
      </p:pic>
      <p:pic>
        <p:nvPicPr>
          <p:cNvPr id="10" name="Picture 9" descr="A close up of a logo&#10;&#10;Description automatically generated">
            <a:extLst>
              <a:ext uri="{FF2B5EF4-FFF2-40B4-BE49-F238E27FC236}">
                <a16:creationId xmlns:a16="http://schemas.microsoft.com/office/drawing/2014/main" id="{0461DEAE-C7DA-455F-84AF-498B6F25BC1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2"/>
            <a:ext cx="2362200" cy="536567"/>
          </a:xfrm>
          <a:prstGeom prst="rect">
            <a:avLst/>
          </a:prstGeom>
        </p:spPr>
      </p:pic>
    </p:spTree>
    <p:extLst>
      <p:ext uri="{BB962C8B-B14F-4D97-AF65-F5344CB8AC3E}">
        <p14:creationId xmlns:p14="http://schemas.microsoft.com/office/powerpoint/2010/main" val="1772460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ank">
    <p:bg>
      <p:bgPr>
        <a:solidFill>
          <a:schemeClr val="bg1"/>
        </a:solidFill>
        <a:effectLst/>
      </p:bgPr>
    </p:bg>
    <p:spTree>
      <p:nvGrpSpPr>
        <p:cNvPr id="1" name=""/>
        <p:cNvGrpSpPr/>
        <p:nvPr/>
      </p:nvGrpSpPr>
      <p:grpSpPr>
        <a:xfrm>
          <a:off x="0" y="0"/>
          <a:ext cx="0" cy="0"/>
          <a:chOff x="0" y="0"/>
          <a:chExt cx="0" cy="0"/>
        </a:xfrm>
      </p:grpSpPr>
      <p:sp>
        <p:nvSpPr>
          <p:cNvPr id="9" name="Isosceles Triangle 8">
            <a:extLst>
              <a:ext uri="{FF2B5EF4-FFF2-40B4-BE49-F238E27FC236}">
                <a16:creationId xmlns:a16="http://schemas.microsoft.com/office/drawing/2014/main" id="{607ACDE6-72FD-48CF-80C6-AC594C439AAC}"/>
              </a:ext>
            </a:extLst>
          </p:cNvPr>
          <p:cNvSpPr/>
          <p:nvPr userDrawn="1"/>
        </p:nvSpPr>
        <p:spPr>
          <a:xfrm>
            <a:off x="5610225" y="6497638"/>
            <a:ext cx="971551" cy="360362"/>
          </a:xfrm>
          <a:prstGeom prst="triangle">
            <a:avLst/>
          </a:prstGeom>
          <a:solidFill>
            <a:srgbClr val="C000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DF9D07FE-181B-48A9-B054-90D6DEF20B73}" type="datetime1">
              <a:rPr lang="en-US" smtClean="0"/>
              <a:t>3/17/2022</a:t>
            </a:fld>
            <a:endParaRPr lang="en-US"/>
          </a:p>
        </p:txBody>
      </p:sp>
      <p:sp>
        <p:nvSpPr>
          <p:cNvPr id="5" name="Slide Number Placeholder 5">
            <a:extLst>
              <a:ext uri="{FF2B5EF4-FFF2-40B4-BE49-F238E27FC236}">
                <a16:creationId xmlns:a16="http://schemas.microsoft.com/office/drawing/2014/main" id="{E52E2D46-2150-413B-A509-37AC49E9C3B9}"/>
              </a:ext>
            </a:extLst>
          </p:cNvPr>
          <p:cNvSpPr>
            <a:spLocks noGrp="1"/>
          </p:cNvSpPr>
          <p:nvPr>
            <p:ph type="sldNum" sz="quarter" idx="12"/>
          </p:nvPr>
        </p:nvSpPr>
        <p:spPr>
          <a:xfrm>
            <a:off x="5791200" y="6583362"/>
            <a:ext cx="609600" cy="264338"/>
          </a:xfrm>
        </p:spPr>
        <p:txBody>
          <a:bodyPr/>
          <a:lstStyle>
            <a:lvl1pPr algn="ctr">
              <a:defRPr>
                <a:solidFill>
                  <a:schemeClr val="bg1"/>
                </a:solidFill>
              </a:defRPr>
            </a:lvl1pPr>
          </a:lstStyle>
          <a:p>
            <a:fld id="{F1A57692-88E1-4CB3-88AA-9040DCA52D96}" type="slidenum">
              <a:rPr lang="en-US" smtClean="0"/>
              <a:pPr/>
              <a:t>‹#›</a:t>
            </a:fld>
            <a:endParaRPr lang="en-US" dirty="0"/>
          </a:p>
        </p:txBody>
      </p:sp>
      <p:sp>
        <p:nvSpPr>
          <p:cNvPr id="8" name="Title 1">
            <a:extLst>
              <a:ext uri="{FF2B5EF4-FFF2-40B4-BE49-F238E27FC236}">
                <a16:creationId xmlns:a16="http://schemas.microsoft.com/office/drawing/2014/main" id="{6C7E4B3A-D7A3-413B-8983-510995825279}"/>
              </a:ext>
            </a:extLst>
          </p:cNvPr>
          <p:cNvSpPr>
            <a:spLocks noGrp="1"/>
          </p:cNvSpPr>
          <p:nvPr>
            <p:ph type="title"/>
          </p:nvPr>
        </p:nvSpPr>
        <p:spPr>
          <a:xfrm>
            <a:off x="4165600" y="152404"/>
            <a:ext cx="6908800" cy="457197"/>
          </a:xfrm>
        </p:spPr>
        <p:txBody>
          <a:bodyPr>
            <a:noAutofit/>
          </a:bodyPr>
          <a:lstStyle>
            <a:lvl1pPr>
              <a:defRPr sz="2800">
                <a:solidFill>
                  <a:schemeClr val="tx1"/>
                </a:solidFill>
              </a:defRPr>
            </a:lvl1pPr>
          </a:lstStyle>
          <a:p>
            <a:r>
              <a:rPr lang="en-US" dirty="0"/>
              <a:t>Click to edit Master title style</a:t>
            </a:r>
          </a:p>
        </p:txBody>
      </p:sp>
      <p:pic>
        <p:nvPicPr>
          <p:cNvPr id="10" name="Picture 9">
            <a:extLst>
              <a:ext uri="{FF2B5EF4-FFF2-40B4-BE49-F238E27FC236}">
                <a16:creationId xmlns:a16="http://schemas.microsoft.com/office/drawing/2014/main" id="{899ED56E-F340-4AB8-BA89-CD980F64193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06200" y="76200"/>
            <a:ext cx="595604" cy="594007"/>
          </a:xfrm>
          <a:prstGeom prst="rect">
            <a:avLst/>
          </a:prstGeom>
        </p:spPr>
      </p:pic>
      <p:pic>
        <p:nvPicPr>
          <p:cNvPr id="12" name="Picture 11" descr="A black sign with white text&#10;&#10;Description automatically generated">
            <a:extLst>
              <a:ext uri="{FF2B5EF4-FFF2-40B4-BE49-F238E27FC236}">
                <a16:creationId xmlns:a16="http://schemas.microsoft.com/office/drawing/2014/main" id="{AB3713C3-F5C1-4366-87AA-36CEA53EE9F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152404"/>
            <a:ext cx="2362200" cy="536566"/>
          </a:xfrm>
          <a:prstGeom prst="rect">
            <a:avLst/>
          </a:prstGeom>
        </p:spPr>
      </p:pic>
    </p:spTree>
    <p:extLst>
      <p:ext uri="{BB962C8B-B14F-4D97-AF65-F5344CB8AC3E}">
        <p14:creationId xmlns:p14="http://schemas.microsoft.com/office/powerpoint/2010/main" val="1474828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E8CA21D-B5F6-4403-B635-BD42AA05A364}" type="datetime1">
              <a:rPr lang="en-US" smtClean="0"/>
              <a:t>3/17/2022</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2</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1A57692-88E1-4CB3-88AA-9040DCA52D96}" type="slidenum">
              <a:rPr lang="en-US" smtClean="0"/>
              <a:t>‹#›</a:t>
            </a:fld>
            <a:endParaRPr lang="en-US"/>
          </a:p>
        </p:txBody>
      </p:sp>
    </p:spTree>
    <p:extLst>
      <p:ext uri="{BB962C8B-B14F-4D97-AF65-F5344CB8AC3E}">
        <p14:creationId xmlns:p14="http://schemas.microsoft.com/office/powerpoint/2010/main" val="389039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2" r:id="rId4"/>
    <p:sldLayoutId id="2147483659" r:id="rId5"/>
    <p:sldLayoutId id="2147483653" r:id="rId6"/>
    <p:sldLayoutId id="2147483660" r:id="rId7"/>
    <p:sldLayoutId id="2147483655" r:id="rId8"/>
    <p:sldLayoutId id="2147483661" r:id="rId9"/>
    <p:sldLayoutId id="2147483656" r:id="rId10"/>
    <p:sldLayoutId id="2147483662" r:id="rId11"/>
    <p:sldLayoutId id="2147483657" r:id="rId12"/>
    <p:sldLayoutId id="2147483663" r:id="rId13"/>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49719-9DB9-4CC7-A82B-722A16F16454}"/>
              </a:ext>
            </a:extLst>
          </p:cNvPr>
          <p:cNvSpPr>
            <a:spLocks noGrp="1"/>
          </p:cNvSpPr>
          <p:nvPr>
            <p:ph type="ctrTitle"/>
          </p:nvPr>
        </p:nvSpPr>
        <p:spPr/>
        <p:txBody>
          <a:bodyPr/>
          <a:lstStyle/>
          <a:p>
            <a:endParaRPr lang="en-US"/>
          </a:p>
        </p:txBody>
      </p:sp>
    </p:spTree>
    <p:extLst>
      <p:ext uri="{BB962C8B-B14F-4D97-AF65-F5344CB8AC3E}">
        <p14:creationId xmlns:p14="http://schemas.microsoft.com/office/powerpoint/2010/main" val="1632736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A7066-A122-47CA-9381-3003D7C7B086}"/>
              </a:ext>
            </a:extLst>
          </p:cNvPr>
          <p:cNvSpPr>
            <a:spLocks noGrp="1"/>
          </p:cNvSpPr>
          <p:nvPr>
            <p:ph type="title"/>
          </p:nvPr>
        </p:nvSpPr>
        <p:spPr/>
        <p:txBody>
          <a:bodyPr/>
          <a:lstStyle/>
          <a:p>
            <a:r>
              <a:rPr lang="en-US" dirty="0"/>
              <a:t>Land Acknowledgement</a:t>
            </a:r>
          </a:p>
        </p:txBody>
      </p:sp>
      <p:sp>
        <p:nvSpPr>
          <p:cNvPr id="4" name="Slide Number Placeholder 3">
            <a:extLst>
              <a:ext uri="{FF2B5EF4-FFF2-40B4-BE49-F238E27FC236}">
                <a16:creationId xmlns:a16="http://schemas.microsoft.com/office/drawing/2014/main" id="{866B31DC-44ED-444C-9B08-E39C9A8E1ABB}"/>
              </a:ext>
            </a:extLst>
          </p:cNvPr>
          <p:cNvSpPr>
            <a:spLocks noGrp="1"/>
          </p:cNvSpPr>
          <p:nvPr>
            <p:ph type="sldNum" sz="quarter" idx="12"/>
          </p:nvPr>
        </p:nvSpPr>
        <p:spPr/>
        <p:txBody>
          <a:bodyPr/>
          <a:lstStyle/>
          <a:p>
            <a:fld id="{F1A57692-88E1-4CB3-88AA-9040DCA52D96}" type="slidenum">
              <a:rPr lang="en-US" smtClean="0"/>
              <a:t>2</a:t>
            </a:fld>
            <a:endParaRPr lang="en-US"/>
          </a:p>
        </p:txBody>
      </p:sp>
      <p:sp>
        <p:nvSpPr>
          <p:cNvPr id="13" name="Content Placeholder 2">
            <a:extLst>
              <a:ext uri="{FF2B5EF4-FFF2-40B4-BE49-F238E27FC236}">
                <a16:creationId xmlns:a16="http://schemas.microsoft.com/office/drawing/2014/main" id="{F8AD64A2-8B52-41FD-ACED-252C685C2C58}"/>
              </a:ext>
            </a:extLst>
          </p:cNvPr>
          <p:cNvSpPr txBox="1">
            <a:spLocks/>
          </p:cNvSpPr>
          <p:nvPr/>
        </p:nvSpPr>
        <p:spPr>
          <a:xfrm>
            <a:off x="4495800" y="1193364"/>
            <a:ext cx="6781800" cy="4745721"/>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US" b="0" i="1" dirty="0">
                <a:solidFill>
                  <a:srgbClr val="495057"/>
                </a:solidFill>
                <a:effectLst/>
                <a:latin typeface="+mj-lt"/>
              </a:rPr>
              <a:t>We respectfully acknowledge the University of Arizona is on the land and territories of Indigenous peoples. Today, Arizona is home to 22 federally recognized tribes, with Tucson being home to the O’odham and the Yaqui. Committed to diversity and inclusion, the University strives to build sustainable relationships with sovereign Native Nations and Indigenous communities through education offerings, partnerships, and community service.</a:t>
            </a:r>
            <a:endParaRPr lang="en-US" i="1" dirty="0">
              <a:latin typeface="+mj-lt"/>
            </a:endParaRPr>
          </a:p>
        </p:txBody>
      </p:sp>
      <p:pic>
        <p:nvPicPr>
          <p:cNvPr id="14" name="Picture 2">
            <a:extLst>
              <a:ext uri="{FF2B5EF4-FFF2-40B4-BE49-F238E27FC236}">
                <a16:creationId xmlns:a16="http://schemas.microsoft.com/office/drawing/2014/main" id="{EA673BC6-A0B0-4327-B2D5-F9446784FC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314108"/>
            <a:ext cx="3276600" cy="4842598"/>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E0A8F6F3-EA8E-4377-AA3B-0253C0CB2927}"/>
              </a:ext>
            </a:extLst>
          </p:cNvPr>
          <p:cNvSpPr txBox="1"/>
          <p:nvPr/>
        </p:nvSpPr>
        <p:spPr>
          <a:xfrm>
            <a:off x="844132" y="5867400"/>
            <a:ext cx="2590800" cy="261610"/>
          </a:xfrm>
          <a:prstGeom prst="rect">
            <a:avLst/>
          </a:prstGeom>
          <a:noFill/>
        </p:spPr>
        <p:txBody>
          <a:bodyPr wrap="square">
            <a:spAutoFit/>
          </a:bodyPr>
          <a:lstStyle/>
          <a:p>
            <a:r>
              <a:rPr lang="en-US" sz="1100" b="0" i="0" dirty="0">
                <a:solidFill>
                  <a:srgbClr val="000000"/>
                </a:solidFill>
                <a:effectLst/>
                <a:latin typeface="Franklin Gothic Medium" panose="020B0603020102020204" pitchFamily="34" charset="0"/>
              </a:rPr>
              <a:t>statemuseum.arizona.edu</a:t>
            </a:r>
            <a:endParaRPr lang="en-US" sz="1100" dirty="0"/>
          </a:p>
        </p:txBody>
      </p:sp>
    </p:spTree>
    <p:extLst>
      <p:ext uri="{BB962C8B-B14F-4D97-AF65-F5344CB8AC3E}">
        <p14:creationId xmlns:p14="http://schemas.microsoft.com/office/powerpoint/2010/main" val="2759365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41CD8C6-BC82-4DBE-B9B0-C9E498FA8B5F}"/>
              </a:ext>
            </a:extLst>
          </p:cNvPr>
          <p:cNvSpPr>
            <a:spLocks noGrp="1"/>
          </p:cNvSpPr>
          <p:nvPr>
            <p:ph type="sldNum" sz="quarter" idx="12"/>
          </p:nvPr>
        </p:nvSpPr>
        <p:spPr/>
        <p:txBody>
          <a:bodyPr/>
          <a:lstStyle/>
          <a:p>
            <a:fld id="{F1A57692-88E1-4CB3-88AA-9040DCA52D96}" type="slidenum">
              <a:rPr lang="en-US" smtClean="0"/>
              <a:pPr/>
              <a:t>3</a:t>
            </a:fld>
            <a:endParaRPr lang="en-US" dirty="0"/>
          </a:p>
        </p:txBody>
      </p:sp>
      <p:sp>
        <p:nvSpPr>
          <p:cNvPr id="5" name="Title 4">
            <a:extLst>
              <a:ext uri="{FF2B5EF4-FFF2-40B4-BE49-F238E27FC236}">
                <a16:creationId xmlns:a16="http://schemas.microsoft.com/office/drawing/2014/main" id="{F10B2E69-F6BF-4B60-8E9D-DB26FF14B424}"/>
              </a:ext>
            </a:extLst>
          </p:cNvPr>
          <p:cNvSpPr>
            <a:spLocks noGrp="1"/>
          </p:cNvSpPr>
          <p:nvPr>
            <p:ph type="title"/>
          </p:nvPr>
        </p:nvSpPr>
        <p:spPr>
          <a:xfrm>
            <a:off x="4165600" y="152404"/>
            <a:ext cx="6908800" cy="457197"/>
          </a:xfrm>
        </p:spPr>
        <p:txBody>
          <a:bodyPr/>
          <a:lstStyle/>
          <a:p>
            <a:r>
              <a:rPr lang="en-US" dirty="0"/>
              <a:t>Land Acknowledgement</a:t>
            </a:r>
          </a:p>
        </p:txBody>
      </p:sp>
      <p:sp>
        <p:nvSpPr>
          <p:cNvPr id="20" name="Content Placeholder 2">
            <a:extLst>
              <a:ext uri="{FF2B5EF4-FFF2-40B4-BE49-F238E27FC236}">
                <a16:creationId xmlns:a16="http://schemas.microsoft.com/office/drawing/2014/main" id="{FC15C101-3E73-43D5-AEE4-D66D9C0935CA}"/>
              </a:ext>
            </a:extLst>
          </p:cNvPr>
          <p:cNvSpPr txBox="1">
            <a:spLocks/>
          </p:cNvSpPr>
          <p:nvPr/>
        </p:nvSpPr>
        <p:spPr>
          <a:xfrm>
            <a:off x="4495800" y="1193364"/>
            <a:ext cx="6781800" cy="4745721"/>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US" b="0" i="1" dirty="0">
                <a:solidFill>
                  <a:srgbClr val="495057"/>
                </a:solidFill>
                <a:effectLst/>
                <a:latin typeface="+mj-lt"/>
              </a:rPr>
              <a:t>We respectfully acknowledge the University of Arizona is on the land and territories of Indigenous peoples. Today, Arizona is home to 22 federally recognized tribes, with Tucson being home to the O’odham and the Yaqui. Committed to diversity and inclusion, the University strives to build sustainable relationships with sovereign Native Nations and Indigenous communities through education offerings, partnerships, and community service.</a:t>
            </a:r>
            <a:endParaRPr lang="en-US" i="1" dirty="0">
              <a:latin typeface="+mj-lt"/>
            </a:endParaRPr>
          </a:p>
        </p:txBody>
      </p:sp>
      <p:pic>
        <p:nvPicPr>
          <p:cNvPr id="21" name="Picture 2">
            <a:extLst>
              <a:ext uri="{FF2B5EF4-FFF2-40B4-BE49-F238E27FC236}">
                <a16:creationId xmlns:a16="http://schemas.microsoft.com/office/drawing/2014/main" id="{C5F92F3E-9833-43B9-A1F8-BFC418752B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314108"/>
            <a:ext cx="3276600" cy="4842598"/>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id="{7613E5B9-AA57-452D-B6DF-0743443F5F1B}"/>
              </a:ext>
            </a:extLst>
          </p:cNvPr>
          <p:cNvSpPr txBox="1"/>
          <p:nvPr/>
        </p:nvSpPr>
        <p:spPr>
          <a:xfrm>
            <a:off x="844132" y="5867400"/>
            <a:ext cx="2590800" cy="261610"/>
          </a:xfrm>
          <a:prstGeom prst="rect">
            <a:avLst/>
          </a:prstGeom>
          <a:noFill/>
        </p:spPr>
        <p:txBody>
          <a:bodyPr wrap="square">
            <a:spAutoFit/>
          </a:bodyPr>
          <a:lstStyle/>
          <a:p>
            <a:r>
              <a:rPr lang="en-US" sz="1100" b="0" i="0" dirty="0">
                <a:solidFill>
                  <a:srgbClr val="000000"/>
                </a:solidFill>
                <a:effectLst/>
                <a:latin typeface="Franklin Gothic Medium" panose="020B0603020102020204" pitchFamily="34" charset="0"/>
              </a:rPr>
              <a:t>statemuseum.arizona.edu</a:t>
            </a:r>
            <a:endParaRPr lang="en-US" sz="1100" dirty="0"/>
          </a:p>
        </p:txBody>
      </p:sp>
    </p:spTree>
    <p:extLst>
      <p:ext uri="{BB962C8B-B14F-4D97-AF65-F5344CB8AC3E}">
        <p14:creationId xmlns:p14="http://schemas.microsoft.com/office/powerpoint/2010/main" val="1634512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A7066-A122-47CA-9381-3003D7C7B086}"/>
              </a:ext>
            </a:extLst>
          </p:cNvPr>
          <p:cNvSpPr>
            <a:spLocks noGrp="1"/>
          </p:cNvSpPr>
          <p:nvPr>
            <p:ph type="title"/>
          </p:nvPr>
        </p:nvSpPr>
        <p:spPr/>
        <p:txBody>
          <a:bodyPr/>
          <a:lstStyle/>
          <a:p>
            <a:r>
              <a:rPr lang="en-US" dirty="0"/>
              <a:t>Slide </a:t>
            </a:r>
            <a:r>
              <a:rPr lang="en-US"/>
              <a:t>with small </a:t>
            </a:r>
            <a:r>
              <a:rPr lang="en-US" dirty="0"/>
              <a:t>land acknowledgement</a:t>
            </a:r>
          </a:p>
        </p:txBody>
      </p:sp>
      <p:sp>
        <p:nvSpPr>
          <p:cNvPr id="4" name="Slide Number Placeholder 3">
            <a:extLst>
              <a:ext uri="{FF2B5EF4-FFF2-40B4-BE49-F238E27FC236}">
                <a16:creationId xmlns:a16="http://schemas.microsoft.com/office/drawing/2014/main" id="{866B31DC-44ED-444C-9B08-E39C9A8E1ABB}"/>
              </a:ext>
            </a:extLst>
          </p:cNvPr>
          <p:cNvSpPr>
            <a:spLocks noGrp="1"/>
          </p:cNvSpPr>
          <p:nvPr>
            <p:ph type="sldNum" sz="quarter" idx="12"/>
          </p:nvPr>
        </p:nvSpPr>
        <p:spPr/>
        <p:txBody>
          <a:bodyPr/>
          <a:lstStyle/>
          <a:p>
            <a:fld id="{F1A57692-88E1-4CB3-88AA-9040DCA52D96}" type="slidenum">
              <a:rPr lang="en-US" smtClean="0"/>
              <a:t>4</a:t>
            </a:fld>
            <a:endParaRPr lang="en-US"/>
          </a:p>
        </p:txBody>
      </p:sp>
      <p:sp>
        <p:nvSpPr>
          <p:cNvPr id="13" name="Content Placeholder 2">
            <a:extLst>
              <a:ext uri="{FF2B5EF4-FFF2-40B4-BE49-F238E27FC236}">
                <a16:creationId xmlns:a16="http://schemas.microsoft.com/office/drawing/2014/main" id="{F8AD64A2-8B52-41FD-ACED-252C685C2C58}"/>
              </a:ext>
            </a:extLst>
          </p:cNvPr>
          <p:cNvSpPr txBox="1">
            <a:spLocks/>
          </p:cNvSpPr>
          <p:nvPr/>
        </p:nvSpPr>
        <p:spPr>
          <a:xfrm>
            <a:off x="152400" y="5867400"/>
            <a:ext cx="11887200" cy="605085"/>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lgn="ctr">
              <a:buFont typeface="Arial" panose="020B0604020202020204" pitchFamily="34" charset="0"/>
              <a:buNone/>
            </a:pPr>
            <a:r>
              <a:rPr lang="en-US" sz="1200" b="0" i="1" dirty="0">
                <a:solidFill>
                  <a:srgbClr val="495057"/>
                </a:solidFill>
                <a:effectLst/>
                <a:latin typeface="+mj-lt"/>
              </a:rPr>
              <a:t>We respectfully acknowledge the University of Arizona is on the land and territories of Indigenous peoples. Today, Arizona is home to 22 federally recognized tribes, with Tucson being home to the O’odham and the Yaqui. Committed to diversity and inclusion, the University strives to build sustainable relationships with sovereign Native Nations and Indigenous communities through education offerings, partnerships, and community service.</a:t>
            </a:r>
            <a:endParaRPr lang="en-US" sz="1200" i="1" dirty="0">
              <a:latin typeface="+mj-lt"/>
            </a:endParaRPr>
          </a:p>
        </p:txBody>
      </p:sp>
      <p:sp>
        <p:nvSpPr>
          <p:cNvPr id="7" name="Content Placeholder 2">
            <a:extLst>
              <a:ext uri="{FF2B5EF4-FFF2-40B4-BE49-F238E27FC236}">
                <a16:creationId xmlns:a16="http://schemas.microsoft.com/office/drawing/2014/main" id="{B2CB77E6-F8C8-47C3-9EC6-7F5B5FB6CD11}"/>
              </a:ext>
            </a:extLst>
          </p:cNvPr>
          <p:cNvSpPr>
            <a:spLocks noGrp="1"/>
          </p:cNvSpPr>
          <p:nvPr>
            <p:ph idx="1"/>
          </p:nvPr>
        </p:nvSpPr>
        <p:spPr>
          <a:xfrm>
            <a:off x="609600" y="1230560"/>
            <a:ext cx="10972800" cy="4525963"/>
          </a:xfrm>
        </p:spPr>
        <p:txBody>
          <a:bodyPr/>
          <a:lstStyle/>
          <a:p>
            <a:endParaRPr lang="en-US"/>
          </a:p>
        </p:txBody>
      </p:sp>
    </p:spTree>
    <p:extLst>
      <p:ext uri="{BB962C8B-B14F-4D97-AF65-F5344CB8AC3E}">
        <p14:creationId xmlns:p14="http://schemas.microsoft.com/office/powerpoint/2010/main" val="3615340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A7066-A122-47CA-9381-3003D7C7B0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9A60F7C-C1DD-4FE8-AF23-85E3BA74C3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66B31DC-44ED-444C-9B08-E39C9A8E1ABB}"/>
              </a:ext>
            </a:extLst>
          </p:cNvPr>
          <p:cNvSpPr>
            <a:spLocks noGrp="1"/>
          </p:cNvSpPr>
          <p:nvPr>
            <p:ph type="sldNum" sz="quarter" idx="12"/>
          </p:nvPr>
        </p:nvSpPr>
        <p:spPr/>
        <p:txBody>
          <a:bodyPr/>
          <a:lstStyle/>
          <a:p>
            <a:fld id="{F1A57692-88E1-4CB3-88AA-9040DCA52D96}" type="slidenum">
              <a:rPr lang="en-US" smtClean="0"/>
              <a:t>5</a:t>
            </a:fld>
            <a:endParaRPr lang="en-US"/>
          </a:p>
        </p:txBody>
      </p:sp>
    </p:spTree>
    <p:extLst>
      <p:ext uri="{BB962C8B-B14F-4D97-AF65-F5344CB8AC3E}">
        <p14:creationId xmlns:p14="http://schemas.microsoft.com/office/powerpoint/2010/main" val="3960167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BE668F-0438-49AD-A891-E5F5BF2F19A5}"/>
              </a:ext>
            </a:extLst>
          </p:cNvPr>
          <p:cNvSpPr>
            <a:spLocks noGrp="1"/>
          </p:cNvSpPr>
          <p:nvPr>
            <p:ph sz="half" idx="1"/>
          </p:nvPr>
        </p:nvSpPr>
        <p:spPr/>
        <p:txBody>
          <a:bodyPr/>
          <a:lstStyle/>
          <a:p>
            <a:endParaRPr lang="en-US"/>
          </a:p>
        </p:txBody>
      </p:sp>
      <p:sp>
        <p:nvSpPr>
          <p:cNvPr id="3" name="Content Placeholder 2">
            <a:extLst>
              <a:ext uri="{FF2B5EF4-FFF2-40B4-BE49-F238E27FC236}">
                <a16:creationId xmlns:a16="http://schemas.microsoft.com/office/drawing/2014/main" id="{E890560F-A4EE-4012-90E5-8FE384629868}"/>
              </a:ext>
            </a:extLst>
          </p:cNvPr>
          <p:cNvSpPr>
            <a:spLocks noGrp="1"/>
          </p:cNvSpPr>
          <p:nvPr>
            <p:ph sz="half" idx="2"/>
          </p:nvPr>
        </p:nvSpPr>
        <p:spPr/>
        <p:txBody>
          <a:bodyPr/>
          <a:lstStyle/>
          <a:p>
            <a:endParaRPr lang="en-US"/>
          </a:p>
        </p:txBody>
      </p:sp>
      <p:sp>
        <p:nvSpPr>
          <p:cNvPr id="4" name="Slide Number Placeholder 3">
            <a:extLst>
              <a:ext uri="{FF2B5EF4-FFF2-40B4-BE49-F238E27FC236}">
                <a16:creationId xmlns:a16="http://schemas.microsoft.com/office/drawing/2014/main" id="{841CD8C6-BC82-4DBE-B9B0-C9E498FA8B5F}"/>
              </a:ext>
            </a:extLst>
          </p:cNvPr>
          <p:cNvSpPr>
            <a:spLocks noGrp="1"/>
          </p:cNvSpPr>
          <p:nvPr>
            <p:ph type="sldNum" sz="quarter" idx="12"/>
          </p:nvPr>
        </p:nvSpPr>
        <p:spPr/>
        <p:txBody>
          <a:bodyPr/>
          <a:lstStyle/>
          <a:p>
            <a:fld id="{F1A57692-88E1-4CB3-88AA-9040DCA52D96}" type="slidenum">
              <a:rPr lang="en-US" smtClean="0"/>
              <a:pPr/>
              <a:t>6</a:t>
            </a:fld>
            <a:endParaRPr lang="en-US" dirty="0"/>
          </a:p>
        </p:txBody>
      </p:sp>
      <p:sp>
        <p:nvSpPr>
          <p:cNvPr id="5" name="Title 4">
            <a:extLst>
              <a:ext uri="{FF2B5EF4-FFF2-40B4-BE49-F238E27FC236}">
                <a16:creationId xmlns:a16="http://schemas.microsoft.com/office/drawing/2014/main" id="{F10B2E69-F6BF-4B60-8E9D-DB26FF14B424}"/>
              </a:ext>
            </a:extLst>
          </p:cNvPr>
          <p:cNvSpPr>
            <a:spLocks noGrp="1"/>
          </p:cNvSpPr>
          <p:nvPr>
            <p:ph type="title"/>
          </p:nvPr>
        </p:nvSpPr>
        <p:spPr>
          <a:xfrm>
            <a:off x="4165600" y="152404"/>
            <a:ext cx="6908800" cy="457197"/>
          </a:xfrm>
        </p:spPr>
        <p:txBody>
          <a:bodyPr/>
          <a:lstStyle/>
          <a:p>
            <a:endParaRPr lang="en-US"/>
          </a:p>
        </p:txBody>
      </p:sp>
    </p:spTree>
    <p:extLst>
      <p:ext uri="{BB962C8B-B14F-4D97-AF65-F5344CB8AC3E}">
        <p14:creationId xmlns:p14="http://schemas.microsoft.com/office/powerpoint/2010/main" val="3905861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SC-General-PP-Template-4to3Ratio-NEWLOGO-vs2" id="{B0FDD279-FD26-49F5-A0C0-DFA9D94D9DC9}" vid="{9F638457-54B1-4DED-8D40-54BD96090E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156</TotalTime>
  <Words>231</Words>
  <Application>Microsoft Office PowerPoint</Application>
  <PresentationFormat>Widescreen</PresentationFormat>
  <Paragraphs>13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Franklin Gothic Medium</vt:lpstr>
      <vt:lpstr>Verdana</vt:lpstr>
      <vt:lpstr>Office Theme</vt:lpstr>
      <vt:lpstr>PowerPoint Presentation</vt:lpstr>
      <vt:lpstr>Land Acknowledgement</vt:lpstr>
      <vt:lpstr>Land Acknowledgement</vt:lpstr>
      <vt:lpstr>Slide with small land acknowledgement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PUT POWERPOINT TITLE HERE</dc:title>
  <dc:creator>Amee Hennig</dc:creator>
  <cp:lastModifiedBy>Amee Hennig</cp:lastModifiedBy>
  <cp:revision>12</cp:revision>
  <cp:lastPrinted>2014-06-24T16:45:49Z</cp:lastPrinted>
  <dcterms:created xsi:type="dcterms:W3CDTF">2019-03-25T18:42:28Z</dcterms:created>
  <dcterms:modified xsi:type="dcterms:W3CDTF">2022-03-17T22:20:00Z</dcterms:modified>
</cp:coreProperties>
</file>