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4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B"/>
    <a:srgbClr val="076873"/>
    <a:srgbClr val="C8D9D8"/>
    <a:srgbClr val="55759C"/>
    <a:srgbClr val="B75527"/>
    <a:srgbClr val="BD2036"/>
    <a:srgbClr val="0019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04E6-4DCD-4B9C-8ECC-F30CF3AD2516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24587-FEF3-4A7B-915A-B616930A7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44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257801"/>
            <a:ext cx="10363200" cy="1470025"/>
          </a:xfrm>
        </p:spPr>
        <p:txBody>
          <a:bodyPr/>
          <a:lstStyle>
            <a:lvl1pPr>
              <a:defRPr>
                <a:solidFill>
                  <a:srgbClr val="0C234B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716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8F5C2D67-B0D4-447A-BD2F-8B534B15DB71}"/>
              </a:ext>
            </a:extLst>
          </p:cNvPr>
          <p:cNvSpPr/>
          <p:nvPr userDrawn="1"/>
        </p:nvSpPr>
        <p:spPr>
          <a:xfrm>
            <a:off x="5610225" y="6514299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1066801"/>
            <a:ext cx="4011084" cy="36829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066801"/>
            <a:ext cx="6815667" cy="505936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6EBC-7C19-4DD8-AD88-305D1A7B2E77}" type="datetime1">
              <a:rPr lang="en-US" smtClean="0"/>
              <a:t>7/30/2019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2B60C20-D76E-44E7-ABAE-BCFBAFEA6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7F4CB8-A1A3-4AC6-9963-3D624FBF3A59}"/>
              </a:ext>
            </a:extLst>
          </p:cNvPr>
          <p:cNvSpPr/>
          <p:nvPr userDrawn="1"/>
        </p:nvSpPr>
        <p:spPr>
          <a:xfrm>
            <a:off x="0" y="0"/>
            <a:ext cx="12192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6701C42-CEE7-4479-806F-636BA02D9191}"/>
              </a:ext>
            </a:extLst>
          </p:cNvPr>
          <p:cNvSpPr txBox="1">
            <a:spLocks/>
          </p:cNvSpPr>
          <p:nvPr userDrawn="1"/>
        </p:nvSpPr>
        <p:spPr>
          <a:xfrm>
            <a:off x="4165600" y="152404"/>
            <a:ext cx="6908800" cy="457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9B186E7-9F41-435B-8EDD-AF1C6B9357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3A6FE8E-EB6F-4DF3-A172-9F64B6EE605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16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8F5C2D67-B0D4-447A-BD2F-8B534B15DB71}"/>
              </a:ext>
            </a:extLst>
          </p:cNvPr>
          <p:cNvSpPr/>
          <p:nvPr userDrawn="1"/>
        </p:nvSpPr>
        <p:spPr>
          <a:xfrm>
            <a:off x="5610225" y="6514299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1066801"/>
            <a:ext cx="4011084" cy="36829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066801"/>
            <a:ext cx="6815667" cy="505936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6EBC-7C19-4DD8-AD88-305D1A7B2E77}" type="datetime1">
              <a:rPr lang="en-US" smtClean="0"/>
              <a:t>7/30/2019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2B60C20-D76E-44E7-ABAE-BCFBAFEA6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5D93B38-84E2-4745-BAC9-9D4CD559CE77}"/>
              </a:ext>
            </a:extLst>
          </p:cNvPr>
          <p:cNvSpPr txBox="1">
            <a:spLocks/>
          </p:cNvSpPr>
          <p:nvPr userDrawn="1"/>
        </p:nvSpPr>
        <p:spPr>
          <a:xfrm>
            <a:off x="4165600" y="152404"/>
            <a:ext cx="6908800" cy="457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63C59F5-3AA8-419E-9434-4BB6890A4B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6" name="Picture 15" descr="A black sign with white text&#10;&#10;Description automatically generated">
            <a:extLst>
              <a:ext uri="{FF2B5EF4-FFF2-40B4-BE49-F238E27FC236}">
                <a16:creationId xmlns:a16="http://schemas.microsoft.com/office/drawing/2014/main" id="{0F66AAC8-FBC1-4AB7-AB59-37BB1E0BE7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96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1B21AFC9-B11A-4A0C-AD3E-BDD71409560C}"/>
              </a:ext>
            </a:extLst>
          </p:cNvPr>
          <p:cNvSpPr/>
          <p:nvPr userDrawn="1"/>
        </p:nvSpPr>
        <p:spPr>
          <a:xfrm>
            <a:off x="5610225" y="6512015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43000"/>
            <a:ext cx="7315200" cy="35845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537-D058-4C19-AA5A-D29E764E057F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45E1580-C3C0-44D6-B06A-9666D9BD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53DD43-B0B7-4E50-9DC5-8ED1DBCFE8BA}"/>
              </a:ext>
            </a:extLst>
          </p:cNvPr>
          <p:cNvSpPr/>
          <p:nvPr userDrawn="1"/>
        </p:nvSpPr>
        <p:spPr>
          <a:xfrm>
            <a:off x="0" y="0"/>
            <a:ext cx="12192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CF3E5E8-7845-4576-BA62-32C401E866E2}"/>
              </a:ext>
            </a:extLst>
          </p:cNvPr>
          <p:cNvSpPr txBox="1">
            <a:spLocks/>
          </p:cNvSpPr>
          <p:nvPr userDrawn="1"/>
        </p:nvSpPr>
        <p:spPr>
          <a:xfrm>
            <a:off x="4165600" y="152404"/>
            <a:ext cx="6908800" cy="457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C66AFA4-94E0-4DD1-ABB1-10C6BFA167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F8ABDA59-2E23-4CCD-8D95-EBB142DC9F3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78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1B21AFC9-B11A-4A0C-AD3E-BDD71409560C}"/>
              </a:ext>
            </a:extLst>
          </p:cNvPr>
          <p:cNvSpPr/>
          <p:nvPr userDrawn="1"/>
        </p:nvSpPr>
        <p:spPr>
          <a:xfrm>
            <a:off x="5610225" y="6512015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43000"/>
            <a:ext cx="7315200" cy="35845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537-D058-4C19-AA5A-D29E764E057F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45E1580-C3C0-44D6-B06A-9666D9BD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5A86FA1-9DAB-49A5-A41A-132AA0817AF6}"/>
              </a:ext>
            </a:extLst>
          </p:cNvPr>
          <p:cNvSpPr txBox="1">
            <a:spLocks/>
          </p:cNvSpPr>
          <p:nvPr userDrawn="1"/>
        </p:nvSpPr>
        <p:spPr>
          <a:xfrm>
            <a:off x="4165600" y="152404"/>
            <a:ext cx="6908800" cy="457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A3314DA-80FC-48D0-BA66-204EC83A59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5" name="Picture 14" descr="A black sign with white text&#10;&#10;Description automatically generated">
            <a:extLst>
              <a:ext uri="{FF2B5EF4-FFF2-40B4-BE49-F238E27FC236}">
                <a16:creationId xmlns:a16="http://schemas.microsoft.com/office/drawing/2014/main" id="{91F471BC-6D1F-4B7A-8EA3-8D33F1E574C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1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2C7449D-1537-4D83-A674-91EF17C55DEB}"/>
              </a:ext>
            </a:extLst>
          </p:cNvPr>
          <p:cNvSpPr/>
          <p:nvPr userDrawn="1"/>
        </p:nvSpPr>
        <p:spPr>
          <a:xfrm>
            <a:off x="0" y="0"/>
            <a:ext cx="12192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988021F6-8016-422E-B02C-9B0720EE1341}"/>
              </a:ext>
            </a:extLst>
          </p:cNvPr>
          <p:cNvSpPr/>
          <p:nvPr userDrawn="1"/>
        </p:nvSpPr>
        <p:spPr>
          <a:xfrm>
            <a:off x="5610225" y="6497638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5600" y="152404"/>
            <a:ext cx="69088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E210-9E06-4D7E-A940-EE74484D673A}" type="datetime1">
              <a:rPr lang="en-US" smtClean="0"/>
              <a:t>7/30/2019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849DE4C-CC53-413C-B952-7F4D60F01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A08F70AA-C242-409C-B38F-85199D71773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6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988021F6-8016-422E-B02C-9B0720EE1341}"/>
              </a:ext>
            </a:extLst>
          </p:cNvPr>
          <p:cNvSpPr/>
          <p:nvPr userDrawn="1"/>
        </p:nvSpPr>
        <p:spPr>
          <a:xfrm>
            <a:off x="5610225" y="6497638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5600" y="152404"/>
            <a:ext cx="69088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E210-9E06-4D7E-A940-EE74484D673A}" type="datetime1">
              <a:rPr lang="en-US" smtClean="0"/>
              <a:t>7/30/2019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E7612A4-CCBD-4A94-AD45-36D3C5F503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9" name="Picture 8" descr="A black sign with white text&#10;&#10;Description automatically generated">
            <a:extLst>
              <a:ext uri="{FF2B5EF4-FFF2-40B4-BE49-F238E27FC236}">
                <a16:creationId xmlns:a16="http://schemas.microsoft.com/office/drawing/2014/main" id="{4BC7D52A-E51F-462E-8E30-D9C7030717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3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CCE2DAB-7F1A-46E9-BDD3-60F9218F48EB}"/>
              </a:ext>
            </a:extLst>
          </p:cNvPr>
          <p:cNvSpPr/>
          <p:nvPr userDrawn="1"/>
        </p:nvSpPr>
        <p:spPr>
          <a:xfrm>
            <a:off x="5610225" y="6487338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>
                <a:solidFill>
                  <a:schemeClr val="tx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>
                <a:solidFill>
                  <a:schemeClr val="tx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5512-1866-4F09-814A-57C37E2293C4}" type="datetime1">
              <a:rPr lang="en-US" smtClean="0"/>
              <a:t>7/30/2019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453ED10-5025-42FB-AE99-5B20E65E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0E3506-08EA-431C-9099-440658BD4867}"/>
              </a:ext>
            </a:extLst>
          </p:cNvPr>
          <p:cNvSpPr/>
          <p:nvPr userDrawn="1"/>
        </p:nvSpPr>
        <p:spPr>
          <a:xfrm>
            <a:off x="0" y="0"/>
            <a:ext cx="12192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F428C083-26CD-4639-8562-BEF621045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0" y="152404"/>
            <a:ext cx="69088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EAFB5E7-B4D2-4CE7-855F-6A804D83C5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C1C5D697-BF2A-48FC-8F8B-22495090BF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4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CCE2DAB-7F1A-46E9-BDD3-60F9218F48EB}"/>
              </a:ext>
            </a:extLst>
          </p:cNvPr>
          <p:cNvSpPr/>
          <p:nvPr userDrawn="1"/>
        </p:nvSpPr>
        <p:spPr>
          <a:xfrm>
            <a:off x="5610225" y="6487338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>
                <a:solidFill>
                  <a:schemeClr val="tx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>
                <a:solidFill>
                  <a:schemeClr val="tx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5512-1866-4F09-814A-57C37E2293C4}" type="datetime1">
              <a:rPr lang="en-US" smtClean="0"/>
              <a:t>7/30/2019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453ED10-5025-42FB-AE99-5B20E65E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B1336E9-EB85-4F47-8D60-184D99AE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0" y="152404"/>
            <a:ext cx="69088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7C07AAD-2AB0-4FB7-9CEF-F5C8A9922F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5" name="Picture 14" descr="A black sign with white text&#10;&#10;Description automatically generated">
            <a:extLst>
              <a:ext uri="{FF2B5EF4-FFF2-40B4-BE49-F238E27FC236}">
                <a16:creationId xmlns:a16="http://schemas.microsoft.com/office/drawing/2014/main" id="{DF74E0A8-5F4D-4D7D-B5D4-16172C8EC03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17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90ED473-0EDD-429C-B7B1-3A434174DA4D}"/>
              </a:ext>
            </a:extLst>
          </p:cNvPr>
          <p:cNvSpPr/>
          <p:nvPr userDrawn="1"/>
        </p:nvSpPr>
        <p:spPr>
          <a:xfrm>
            <a:off x="5610225" y="6497638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F414-F256-4FA3-8621-130CF68F5A86}" type="datetime1">
              <a:rPr lang="en-US" smtClean="0"/>
              <a:t>7/30/2019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A97491F-5C0C-4739-BCCA-57D5BE894F5A}"/>
              </a:ext>
            </a:extLst>
          </p:cNvPr>
          <p:cNvSpPr txBox="1">
            <a:spLocks/>
          </p:cNvSpPr>
          <p:nvPr userDrawn="1"/>
        </p:nvSpPr>
        <p:spPr>
          <a:xfrm>
            <a:off x="5791200" y="6583362"/>
            <a:ext cx="609600" cy="26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57692-88E1-4CB3-88AA-9040DCA52D96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95A799E-47DA-4F84-A32E-2795093F72D4}"/>
              </a:ext>
            </a:extLst>
          </p:cNvPr>
          <p:cNvSpPr/>
          <p:nvPr userDrawn="1"/>
        </p:nvSpPr>
        <p:spPr>
          <a:xfrm>
            <a:off x="0" y="0"/>
            <a:ext cx="12192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F6C7A2C-F734-4FD5-86BD-FBA0B659E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0" y="152404"/>
            <a:ext cx="69088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5246EBE-42CA-4A8E-98D3-F0E0CF6164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521D27B1-1D9F-450E-9DE7-3160F991C4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9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90ED473-0EDD-429C-B7B1-3A434174DA4D}"/>
              </a:ext>
            </a:extLst>
          </p:cNvPr>
          <p:cNvSpPr/>
          <p:nvPr userDrawn="1"/>
        </p:nvSpPr>
        <p:spPr>
          <a:xfrm>
            <a:off x="5610225" y="6497638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F414-F256-4FA3-8621-130CF68F5A86}" type="datetime1">
              <a:rPr lang="en-US" smtClean="0"/>
              <a:t>7/30/2019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A97491F-5C0C-4739-BCCA-57D5BE894F5A}"/>
              </a:ext>
            </a:extLst>
          </p:cNvPr>
          <p:cNvSpPr txBox="1">
            <a:spLocks/>
          </p:cNvSpPr>
          <p:nvPr userDrawn="1"/>
        </p:nvSpPr>
        <p:spPr>
          <a:xfrm>
            <a:off x="5791200" y="6583362"/>
            <a:ext cx="609600" cy="26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57692-88E1-4CB3-88AA-9040DCA52D96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31A7272-D2C6-4151-92ED-8BACC1A17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0" y="152404"/>
            <a:ext cx="69088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BDAD8E1-040D-4DCD-9CBD-643637D907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7" name="Picture 16" descr="A black sign with white text&#10;&#10;Description automatically generated">
            <a:extLst>
              <a:ext uri="{FF2B5EF4-FFF2-40B4-BE49-F238E27FC236}">
                <a16:creationId xmlns:a16="http://schemas.microsoft.com/office/drawing/2014/main" id="{127C57AE-D2C7-4819-A185-A5A4B67FC9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33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607ACDE6-72FD-48CF-80C6-AC594C439AAC}"/>
              </a:ext>
            </a:extLst>
          </p:cNvPr>
          <p:cNvSpPr/>
          <p:nvPr userDrawn="1"/>
        </p:nvSpPr>
        <p:spPr>
          <a:xfrm>
            <a:off x="5610225" y="6497638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FE-181B-48A9-B054-90D6DEF20B73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52E2D46-2150-413B-A509-37AC49E9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AB216D-94AC-4A96-BB74-CEF76F90D50B}"/>
              </a:ext>
            </a:extLst>
          </p:cNvPr>
          <p:cNvSpPr/>
          <p:nvPr userDrawn="1"/>
        </p:nvSpPr>
        <p:spPr>
          <a:xfrm>
            <a:off x="0" y="0"/>
            <a:ext cx="12192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49EF00D-7497-4B19-87D6-9B1625E8C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0" y="152404"/>
            <a:ext cx="69088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1FAD8C6-65B1-409C-80E9-C91374D7C5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0461DEAE-C7DA-455F-84AF-498B6F25BC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6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607ACDE6-72FD-48CF-80C6-AC594C439AAC}"/>
              </a:ext>
            </a:extLst>
          </p:cNvPr>
          <p:cNvSpPr/>
          <p:nvPr userDrawn="1"/>
        </p:nvSpPr>
        <p:spPr>
          <a:xfrm>
            <a:off x="5610225" y="6497638"/>
            <a:ext cx="971551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FE-181B-48A9-B054-90D6DEF20B73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52E2D46-2150-413B-A509-37AC49E9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1200" y="6583362"/>
            <a:ext cx="6096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C7E4B3A-D7A3-413B-8983-510995825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0" y="152404"/>
            <a:ext cx="69088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99ED56E-F340-4AB8-BA89-CD980F641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76200"/>
            <a:ext cx="595604" cy="594007"/>
          </a:xfrm>
          <a:prstGeom prst="rect">
            <a:avLst/>
          </a:prstGeom>
        </p:spPr>
      </p:pic>
      <p:pic>
        <p:nvPicPr>
          <p:cNvPr id="12" name="Picture 11" descr="A black sign with white text&#10;&#10;Description automatically generated">
            <a:extLst>
              <a:ext uri="{FF2B5EF4-FFF2-40B4-BE49-F238E27FC236}">
                <a16:creationId xmlns:a16="http://schemas.microsoft.com/office/drawing/2014/main" id="{AB3713C3-F5C1-4366-87AA-36CEA53EE9F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82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CA21D-B5F6-4403-B635-BD42AA05A364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57692-88E1-4CB3-88AA-9040DCA5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9" r:id="rId5"/>
    <p:sldLayoutId id="2147483653" r:id="rId6"/>
    <p:sldLayoutId id="2147483660" r:id="rId7"/>
    <p:sldLayoutId id="2147483655" r:id="rId8"/>
    <p:sldLayoutId id="2147483661" r:id="rId9"/>
    <p:sldLayoutId id="2147483656" r:id="rId10"/>
    <p:sldLayoutId id="2147483662" r:id="rId11"/>
    <p:sldLayoutId id="2147483657" r:id="rId12"/>
    <p:sldLayoutId id="2147483663" r:id="rId13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49719-9DB9-4CC7-A82B-722A16F164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3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7066-A122-47CA-9381-3003D7C7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60F7C-C1DD-4FE8-AF23-85E3BA74C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B31DC-44ED-444C-9B08-E39C9A8E1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7692-88E1-4CB3-88AA-9040DCA52D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2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BE668F-0438-49AD-A891-E5F5BF2F19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0560F-A4EE-4012-90E5-8FE3846298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CD8C6-BC82-4DBE-B9B0-C9E498FA8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7692-88E1-4CB3-88AA-9040DCA52D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0B2E69-F6BF-4B60-8E9D-DB26FF14B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0" y="152404"/>
            <a:ext cx="6908800" cy="45719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6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SC-General-PP-Template-4to3Ratio-NEWLOGO-vs2" id="{B0FDD279-FD26-49F5-A0C0-DFA9D94D9DC9}" vid="{9F638457-54B1-4DED-8D40-54BD96090E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 POWERPOINT TITLE HERE</dc:title>
  <dc:creator>Amee Hennig</dc:creator>
  <cp:lastModifiedBy>Amee Hennig</cp:lastModifiedBy>
  <cp:revision>8</cp:revision>
  <cp:lastPrinted>2014-06-24T16:45:49Z</cp:lastPrinted>
  <dcterms:created xsi:type="dcterms:W3CDTF">2019-03-25T18:42:28Z</dcterms:created>
  <dcterms:modified xsi:type="dcterms:W3CDTF">2019-07-30T17:38:30Z</dcterms:modified>
</cp:coreProperties>
</file>