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"/>
  </p:notesMasterIdLst>
  <p:sldIdLst>
    <p:sldId id="261" r:id="rId2"/>
    <p:sldId id="262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234B"/>
    <a:srgbClr val="076873"/>
    <a:srgbClr val="C8D9D8"/>
    <a:srgbClr val="55759C"/>
    <a:srgbClr val="B75527"/>
    <a:srgbClr val="BD2036"/>
    <a:srgbClr val="0019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>
        <p:scale>
          <a:sx n="110" d="100"/>
          <a:sy n="110" d="100"/>
        </p:scale>
        <p:origin x="1626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D104E6-4DCD-4B9C-8ECC-F30CF3AD2516}" type="datetimeFigureOut">
              <a:rPr lang="en-US" smtClean="0"/>
              <a:t>7/30/2019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B24587-FEF3-4A7B-915A-B616930A7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744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257800"/>
            <a:ext cx="7772400" cy="1470025"/>
          </a:xfrm>
        </p:spPr>
        <p:txBody>
          <a:bodyPr/>
          <a:lstStyle>
            <a:lvl1pPr>
              <a:defRPr>
                <a:solidFill>
                  <a:srgbClr val="0C234B"/>
                </a:solidFill>
                <a:latin typeface="Verdana" panose="020B0604030504040204" pitchFamily="34" charset="0"/>
                <a:ea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77169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8F5C2D67-B0D4-447A-BD2F-8B534B15DB71}"/>
              </a:ext>
            </a:extLst>
          </p:cNvPr>
          <p:cNvSpPr/>
          <p:nvPr userDrawn="1"/>
        </p:nvSpPr>
        <p:spPr>
          <a:xfrm>
            <a:off x="4207668" y="6514299"/>
            <a:ext cx="728663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66800"/>
            <a:ext cx="3008313" cy="36829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66800"/>
            <a:ext cx="5111750" cy="505936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6EBC-7C19-4DD8-AD88-305D1A7B2E77}" type="datetime1">
              <a:rPr lang="en-US" smtClean="0"/>
              <a:t>7/30/2019</a:t>
            </a:fld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2B60C20-D76E-44E7-ABAE-BCFBAFEA6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6583362"/>
            <a:ext cx="457200" cy="2643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F1A57692-88E1-4CB3-88AA-9040DCA52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278EEDD-99F6-4912-9FF3-01FA43EBFD71}"/>
              </a:ext>
            </a:extLst>
          </p:cNvPr>
          <p:cNvSpPr/>
          <p:nvPr userDrawn="1"/>
        </p:nvSpPr>
        <p:spPr>
          <a:xfrm>
            <a:off x="0" y="0"/>
            <a:ext cx="9144000" cy="750862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5372772-1179-439F-AF1F-871C88B5D03B}"/>
              </a:ext>
            </a:extLst>
          </p:cNvPr>
          <p:cNvSpPr txBox="1">
            <a:spLocks/>
          </p:cNvSpPr>
          <p:nvPr userDrawn="1"/>
        </p:nvSpPr>
        <p:spPr>
          <a:xfrm>
            <a:off x="3124200" y="152403"/>
            <a:ext cx="5181600" cy="457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BECF8C4-8F6F-42B7-8B08-20F688E05C8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77834"/>
            <a:ext cx="609600" cy="607966"/>
          </a:xfrm>
          <a:prstGeom prst="rect">
            <a:avLst/>
          </a:prstGeom>
        </p:spPr>
      </p:pic>
      <p:pic>
        <p:nvPicPr>
          <p:cNvPr id="17" name="Picture 16" descr="A close up of a logo&#10;&#10;Description automatically generated">
            <a:extLst>
              <a:ext uri="{FF2B5EF4-FFF2-40B4-BE49-F238E27FC236}">
                <a16:creationId xmlns:a16="http://schemas.microsoft.com/office/drawing/2014/main" id="{AC04A149-8AA4-4079-BEA8-DC466C0EF63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2"/>
            <a:ext cx="2362200" cy="53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816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8F5C2D67-B0D4-447A-BD2F-8B534B15DB71}"/>
              </a:ext>
            </a:extLst>
          </p:cNvPr>
          <p:cNvSpPr/>
          <p:nvPr userDrawn="1"/>
        </p:nvSpPr>
        <p:spPr>
          <a:xfrm>
            <a:off x="4207668" y="6514299"/>
            <a:ext cx="728663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1066800"/>
            <a:ext cx="3008313" cy="368299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066800"/>
            <a:ext cx="5111750" cy="505936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D6EBC-7C19-4DD8-AD88-305D1A7B2E77}" type="datetime1">
              <a:rPr lang="en-US" smtClean="0"/>
              <a:t>7/30/2019</a:t>
            </a:fld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12B60C20-D76E-44E7-ABAE-BCFBAFEA6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6583362"/>
            <a:ext cx="457200" cy="2643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F1A57692-88E1-4CB3-88AA-9040DCA52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F3BC4315-083B-4BF0-866E-5B970489F3A0}"/>
              </a:ext>
            </a:extLst>
          </p:cNvPr>
          <p:cNvSpPr txBox="1">
            <a:spLocks/>
          </p:cNvSpPr>
          <p:nvPr userDrawn="1"/>
        </p:nvSpPr>
        <p:spPr>
          <a:xfrm>
            <a:off x="3124200" y="152403"/>
            <a:ext cx="5181600" cy="457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A785832-26DD-4F27-8337-F878E769F1C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77834"/>
            <a:ext cx="609600" cy="607966"/>
          </a:xfrm>
          <a:prstGeom prst="rect">
            <a:avLst/>
          </a:prstGeom>
        </p:spPr>
      </p:pic>
      <p:pic>
        <p:nvPicPr>
          <p:cNvPr id="13" name="Picture 12" descr="A black sign with white text&#10;&#10;Description automatically generated">
            <a:extLst>
              <a:ext uri="{FF2B5EF4-FFF2-40B4-BE49-F238E27FC236}">
                <a16:creationId xmlns:a16="http://schemas.microsoft.com/office/drawing/2014/main" id="{10B2EFB9-68C1-4CA7-B778-61219210517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4"/>
            <a:ext cx="2362200" cy="53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0969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1B21AFC9-B11A-4A0C-AD3E-BDD71409560C}"/>
              </a:ext>
            </a:extLst>
          </p:cNvPr>
          <p:cNvSpPr/>
          <p:nvPr userDrawn="1"/>
        </p:nvSpPr>
        <p:spPr>
          <a:xfrm>
            <a:off x="4207668" y="6512015"/>
            <a:ext cx="728663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42999"/>
            <a:ext cx="5486400" cy="35845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7537-D058-4C19-AA5A-D29E764E057F}" type="datetime1">
              <a:rPr lang="en-US" smtClean="0"/>
              <a:t>7/30/2019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45E1580-C3C0-44D6-B06A-9666D9BDE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6583362"/>
            <a:ext cx="457200" cy="2643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F1A57692-88E1-4CB3-88AA-9040DCA52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304AE63-2700-40E0-BFE8-D481CF2D7D6B}"/>
              </a:ext>
            </a:extLst>
          </p:cNvPr>
          <p:cNvSpPr/>
          <p:nvPr userDrawn="1"/>
        </p:nvSpPr>
        <p:spPr>
          <a:xfrm>
            <a:off x="0" y="0"/>
            <a:ext cx="9144000" cy="750862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23193943-CDE7-4FC4-A400-8677BAA06C11}"/>
              </a:ext>
            </a:extLst>
          </p:cNvPr>
          <p:cNvSpPr txBox="1">
            <a:spLocks/>
          </p:cNvSpPr>
          <p:nvPr userDrawn="1"/>
        </p:nvSpPr>
        <p:spPr>
          <a:xfrm>
            <a:off x="3124200" y="152403"/>
            <a:ext cx="5181600" cy="457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0EDAC99-D27D-42B4-9733-25EA704F38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77834"/>
            <a:ext cx="609600" cy="607966"/>
          </a:xfrm>
          <a:prstGeom prst="rect">
            <a:avLst/>
          </a:prstGeom>
        </p:spPr>
      </p:pic>
      <p:pic>
        <p:nvPicPr>
          <p:cNvPr id="17" name="Picture 16" descr="A close up of a logo&#10;&#10;Description automatically generated">
            <a:extLst>
              <a:ext uri="{FF2B5EF4-FFF2-40B4-BE49-F238E27FC236}">
                <a16:creationId xmlns:a16="http://schemas.microsoft.com/office/drawing/2014/main" id="{1A10FC4D-76A5-43CD-8684-841AFE94C62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2"/>
            <a:ext cx="2362200" cy="53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1783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1_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1B21AFC9-B11A-4A0C-AD3E-BDD71409560C}"/>
              </a:ext>
            </a:extLst>
          </p:cNvPr>
          <p:cNvSpPr/>
          <p:nvPr userDrawn="1"/>
        </p:nvSpPr>
        <p:spPr>
          <a:xfrm>
            <a:off x="4207668" y="6512015"/>
            <a:ext cx="728663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142999"/>
            <a:ext cx="5486400" cy="35845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D7537-D058-4C19-AA5A-D29E764E057F}" type="datetime1">
              <a:rPr lang="en-US" smtClean="0"/>
              <a:t>7/30/2019</a:t>
            </a:fld>
            <a:endParaRPr 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845E1580-C3C0-44D6-B06A-9666D9BDE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6583362"/>
            <a:ext cx="457200" cy="2643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F1A57692-88E1-4CB3-88AA-9040DCA52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FF0A43F9-AD98-4447-AFB4-FE981FE80D4B}"/>
              </a:ext>
            </a:extLst>
          </p:cNvPr>
          <p:cNvSpPr txBox="1">
            <a:spLocks/>
          </p:cNvSpPr>
          <p:nvPr userDrawn="1"/>
        </p:nvSpPr>
        <p:spPr>
          <a:xfrm>
            <a:off x="3124200" y="152403"/>
            <a:ext cx="5181600" cy="45719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685800" rtl="0" eaLnBrk="1" latinLnBrk="0" hangingPunct="1"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8531ECD-2EA2-4CFB-AA58-3EB25A5207E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77834"/>
            <a:ext cx="609600" cy="607966"/>
          </a:xfrm>
          <a:prstGeom prst="rect">
            <a:avLst/>
          </a:prstGeom>
        </p:spPr>
      </p:pic>
      <p:pic>
        <p:nvPicPr>
          <p:cNvPr id="11" name="Picture 10" descr="A black sign with white text&#10;&#10;Description automatically generated">
            <a:extLst>
              <a:ext uri="{FF2B5EF4-FFF2-40B4-BE49-F238E27FC236}">
                <a16:creationId xmlns:a16="http://schemas.microsoft.com/office/drawing/2014/main" id="{C6983BB0-5FA2-4132-A002-D836301690B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4"/>
            <a:ext cx="2362200" cy="53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9318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82C7449D-1537-4D83-A674-91EF17C55DEB}"/>
              </a:ext>
            </a:extLst>
          </p:cNvPr>
          <p:cNvSpPr/>
          <p:nvPr userDrawn="1"/>
        </p:nvSpPr>
        <p:spPr>
          <a:xfrm>
            <a:off x="0" y="0"/>
            <a:ext cx="9144000" cy="750862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988021F6-8016-422E-B02C-9B0720EE1341}"/>
              </a:ext>
            </a:extLst>
          </p:cNvPr>
          <p:cNvSpPr/>
          <p:nvPr userDrawn="1"/>
        </p:nvSpPr>
        <p:spPr>
          <a:xfrm>
            <a:off x="4207668" y="6497638"/>
            <a:ext cx="728663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152403"/>
            <a:ext cx="5181600" cy="4571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E210-9E06-4D7E-A940-EE74484D673A}" type="datetime1">
              <a:rPr lang="en-US" smtClean="0"/>
              <a:t>7/30/2019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583362"/>
            <a:ext cx="457200" cy="2643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F1A57692-88E1-4CB3-88AA-9040DCA52D9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56C9D66-6678-4FED-8087-E90B5D3C69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77834"/>
            <a:ext cx="609600" cy="607966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BB6D5DC0-8BD2-4CA4-A933-CA5EE0AE115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2"/>
            <a:ext cx="2362200" cy="53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56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988021F6-8016-422E-B02C-9B0720EE1341}"/>
              </a:ext>
            </a:extLst>
          </p:cNvPr>
          <p:cNvSpPr/>
          <p:nvPr userDrawn="1"/>
        </p:nvSpPr>
        <p:spPr>
          <a:xfrm>
            <a:off x="4207668" y="6497638"/>
            <a:ext cx="728663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4200" y="152403"/>
            <a:ext cx="5181600" cy="4571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F8E210-9E06-4D7E-A940-EE74484D673A}" type="datetime1">
              <a:rPr lang="en-US" smtClean="0"/>
              <a:t>7/30/2019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6583362"/>
            <a:ext cx="457200" cy="2643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F1A57692-88E1-4CB3-88AA-9040DCA52D96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56C9D66-6678-4FED-8087-E90B5D3C691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77834"/>
            <a:ext cx="609600" cy="607966"/>
          </a:xfrm>
          <a:prstGeom prst="rect">
            <a:avLst/>
          </a:prstGeom>
        </p:spPr>
      </p:pic>
      <p:pic>
        <p:nvPicPr>
          <p:cNvPr id="9" name="Picture 8" descr="A black sign with white text&#10;&#10;Description automatically generated">
            <a:extLst>
              <a:ext uri="{FF2B5EF4-FFF2-40B4-BE49-F238E27FC236}">
                <a16:creationId xmlns:a16="http://schemas.microsoft.com/office/drawing/2014/main" id="{99F33687-1CED-4BF8-812D-B18F8542014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4"/>
            <a:ext cx="2362200" cy="53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231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2CCE2DAB-7F1A-46E9-BDD3-60F9218F48EB}"/>
              </a:ext>
            </a:extLst>
          </p:cNvPr>
          <p:cNvSpPr/>
          <p:nvPr userDrawn="1"/>
        </p:nvSpPr>
        <p:spPr>
          <a:xfrm>
            <a:off x="4207668" y="6487338"/>
            <a:ext cx="728663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500">
                <a:solidFill>
                  <a:schemeClr val="tx1"/>
                </a:solidFill>
              </a:defRPr>
            </a:lvl3pPr>
            <a:lvl4pPr>
              <a:defRPr sz="1350">
                <a:solidFill>
                  <a:schemeClr val="tx1"/>
                </a:solidFill>
              </a:defRPr>
            </a:lvl4pPr>
            <a:lvl5pPr>
              <a:defRPr sz="1350">
                <a:solidFill>
                  <a:schemeClr val="tx1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500">
                <a:solidFill>
                  <a:schemeClr val="tx1"/>
                </a:solidFill>
              </a:defRPr>
            </a:lvl3pPr>
            <a:lvl4pPr>
              <a:defRPr sz="1350">
                <a:solidFill>
                  <a:schemeClr val="tx1"/>
                </a:solidFill>
              </a:defRPr>
            </a:lvl4pPr>
            <a:lvl5pPr>
              <a:defRPr sz="1350">
                <a:solidFill>
                  <a:schemeClr val="tx1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95512-1866-4F09-814A-57C37E2293C4}" type="datetime1">
              <a:rPr lang="en-US" smtClean="0"/>
              <a:t>7/30/2019</a:t>
            </a:fld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453ED10-5025-42FB-AE99-5B20E65E4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6583362"/>
            <a:ext cx="457200" cy="2643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F1A57692-88E1-4CB3-88AA-9040DCA52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F8C7708-AEBC-4F1D-AE9B-E3A23902799A}"/>
              </a:ext>
            </a:extLst>
          </p:cNvPr>
          <p:cNvSpPr/>
          <p:nvPr userDrawn="1"/>
        </p:nvSpPr>
        <p:spPr>
          <a:xfrm>
            <a:off x="0" y="0"/>
            <a:ext cx="9144000" cy="750862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9327E3A7-F11D-43C1-AE7D-25B3E5DC0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4200" y="152403"/>
            <a:ext cx="5181600" cy="4571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6728FE1B-8D21-46EC-9A07-87FAC9A3C09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77834"/>
            <a:ext cx="609600" cy="607966"/>
          </a:xfrm>
          <a:prstGeom prst="rect">
            <a:avLst/>
          </a:prstGeom>
        </p:spPr>
      </p:pic>
      <p:pic>
        <p:nvPicPr>
          <p:cNvPr id="17" name="Picture 16" descr="A close up of a logo&#10;&#10;Description automatically generated">
            <a:extLst>
              <a:ext uri="{FF2B5EF4-FFF2-40B4-BE49-F238E27FC236}">
                <a16:creationId xmlns:a16="http://schemas.microsoft.com/office/drawing/2014/main" id="{DA894D2B-19F4-4B5E-BEF9-1C070DAB9C53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2"/>
            <a:ext cx="2362200" cy="53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8449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2CCE2DAB-7F1A-46E9-BDD3-60F9218F48EB}"/>
              </a:ext>
            </a:extLst>
          </p:cNvPr>
          <p:cNvSpPr/>
          <p:nvPr userDrawn="1"/>
        </p:nvSpPr>
        <p:spPr>
          <a:xfrm>
            <a:off x="4207668" y="6487338"/>
            <a:ext cx="728663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1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500">
                <a:solidFill>
                  <a:schemeClr val="tx1"/>
                </a:solidFill>
              </a:defRPr>
            </a:lvl3pPr>
            <a:lvl4pPr>
              <a:defRPr sz="1350">
                <a:solidFill>
                  <a:schemeClr val="tx1"/>
                </a:solidFill>
              </a:defRPr>
            </a:lvl4pPr>
            <a:lvl5pPr>
              <a:defRPr sz="1350">
                <a:solidFill>
                  <a:schemeClr val="tx1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1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500">
                <a:solidFill>
                  <a:schemeClr val="tx1"/>
                </a:solidFill>
              </a:defRPr>
            </a:lvl3pPr>
            <a:lvl4pPr>
              <a:defRPr sz="1350">
                <a:solidFill>
                  <a:schemeClr val="tx1"/>
                </a:solidFill>
              </a:defRPr>
            </a:lvl4pPr>
            <a:lvl5pPr>
              <a:defRPr sz="1350">
                <a:solidFill>
                  <a:schemeClr val="tx1"/>
                </a:solidFill>
              </a:defRPr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95512-1866-4F09-814A-57C37E2293C4}" type="datetime1">
              <a:rPr lang="en-US" smtClean="0"/>
              <a:t>7/30/2019</a:t>
            </a:fld>
            <a:endParaRPr lang="en-US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453ED10-5025-42FB-AE99-5B20E65E4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6583362"/>
            <a:ext cx="457200" cy="2643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F1A57692-88E1-4CB3-88AA-9040DCA52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D873A6C8-0B22-42D1-AD16-41822A9F7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4200" y="152403"/>
            <a:ext cx="5181600" cy="4571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73E70818-1021-4B65-AF08-3853BCD001C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77834"/>
            <a:ext cx="609600" cy="607966"/>
          </a:xfrm>
          <a:prstGeom prst="rect">
            <a:avLst/>
          </a:prstGeom>
        </p:spPr>
      </p:pic>
      <p:pic>
        <p:nvPicPr>
          <p:cNvPr id="10" name="Picture 9" descr="A black sign with white text&#10;&#10;Description automatically generated">
            <a:extLst>
              <a:ext uri="{FF2B5EF4-FFF2-40B4-BE49-F238E27FC236}">
                <a16:creationId xmlns:a16="http://schemas.microsoft.com/office/drawing/2014/main" id="{25C99CA8-5F8E-43C4-8221-4D822A5F54A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4"/>
            <a:ext cx="2362200" cy="53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31726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B90ED473-0EDD-429C-B7B1-3A434174DA4D}"/>
              </a:ext>
            </a:extLst>
          </p:cNvPr>
          <p:cNvSpPr/>
          <p:nvPr userDrawn="1"/>
        </p:nvSpPr>
        <p:spPr>
          <a:xfrm>
            <a:off x="4207668" y="6497638"/>
            <a:ext cx="728663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F414-F256-4FA3-8621-130CF68F5A86}" type="datetime1">
              <a:rPr lang="en-US" smtClean="0"/>
              <a:t>7/30/2019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A97491F-5C0C-4739-BCCA-57D5BE894F5A}"/>
              </a:ext>
            </a:extLst>
          </p:cNvPr>
          <p:cNvSpPr txBox="1">
            <a:spLocks/>
          </p:cNvSpPr>
          <p:nvPr userDrawn="1"/>
        </p:nvSpPr>
        <p:spPr>
          <a:xfrm>
            <a:off x="4343400" y="6583362"/>
            <a:ext cx="457200" cy="26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57692-88E1-4CB3-88AA-9040DCA52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A4F831A-4EFB-4A46-9D96-B49D6294F81E}"/>
              </a:ext>
            </a:extLst>
          </p:cNvPr>
          <p:cNvSpPr/>
          <p:nvPr userDrawn="1"/>
        </p:nvSpPr>
        <p:spPr>
          <a:xfrm>
            <a:off x="0" y="0"/>
            <a:ext cx="9144000" cy="750862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E165371-BA2B-48B9-B6CE-B2A7FA701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4200" y="152403"/>
            <a:ext cx="5181600" cy="4571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E36A5527-4F74-4D96-A837-E64CF7949E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77834"/>
            <a:ext cx="609600" cy="607966"/>
          </a:xfrm>
          <a:prstGeom prst="rect">
            <a:avLst/>
          </a:prstGeom>
        </p:spPr>
      </p:pic>
      <p:pic>
        <p:nvPicPr>
          <p:cNvPr id="19" name="Picture 18" descr="A close up of a logo&#10;&#10;Description automatically generated">
            <a:extLst>
              <a:ext uri="{FF2B5EF4-FFF2-40B4-BE49-F238E27FC236}">
                <a16:creationId xmlns:a16="http://schemas.microsoft.com/office/drawing/2014/main" id="{EA033868-3C63-4D52-9B48-F8A03C72CA4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2"/>
            <a:ext cx="2362200" cy="53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393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B90ED473-0EDD-429C-B7B1-3A434174DA4D}"/>
              </a:ext>
            </a:extLst>
          </p:cNvPr>
          <p:cNvSpPr/>
          <p:nvPr userDrawn="1"/>
        </p:nvSpPr>
        <p:spPr>
          <a:xfrm>
            <a:off x="4207668" y="6497638"/>
            <a:ext cx="728663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  <a:lvl2pPr>
              <a:defRPr sz="1500">
                <a:solidFill>
                  <a:schemeClr val="tx1"/>
                </a:solidFill>
              </a:defRPr>
            </a:lvl2pPr>
            <a:lvl3pPr>
              <a:defRPr sz="1350">
                <a:solidFill>
                  <a:schemeClr val="tx1"/>
                </a:solidFill>
              </a:defRPr>
            </a:lvl3pPr>
            <a:lvl4pPr>
              <a:defRPr sz="12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F414-F256-4FA3-8621-130CF68F5A86}" type="datetime1">
              <a:rPr lang="en-US" smtClean="0"/>
              <a:t>7/30/2019</a:t>
            </a:fld>
            <a:endParaRPr lang="en-US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5A97491F-5C0C-4739-BCCA-57D5BE894F5A}"/>
              </a:ext>
            </a:extLst>
          </p:cNvPr>
          <p:cNvSpPr txBox="1">
            <a:spLocks/>
          </p:cNvSpPr>
          <p:nvPr userDrawn="1"/>
        </p:nvSpPr>
        <p:spPr>
          <a:xfrm>
            <a:off x="4343400" y="6583362"/>
            <a:ext cx="457200" cy="2643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A57692-88E1-4CB3-88AA-9040DCA52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659648DD-1630-452F-B310-72407368AE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4200" y="152403"/>
            <a:ext cx="5181600" cy="4571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CAD88691-827A-4A93-A96C-C6C5BC2F8AD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77834"/>
            <a:ext cx="609600" cy="607966"/>
          </a:xfrm>
          <a:prstGeom prst="rect">
            <a:avLst/>
          </a:prstGeom>
        </p:spPr>
      </p:pic>
      <p:pic>
        <p:nvPicPr>
          <p:cNvPr id="12" name="Picture 11" descr="A black sign with white text&#10;&#10;Description automatically generated">
            <a:extLst>
              <a:ext uri="{FF2B5EF4-FFF2-40B4-BE49-F238E27FC236}">
                <a16:creationId xmlns:a16="http://schemas.microsoft.com/office/drawing/2014/main" id="{F8411554-6900-4AD0-8AFC-17B5AA8AF8B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4"/>
            <a:ext cx="2362200" cy="53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33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607ACDE6-72FD-48CF-80C6-AC594C439AAC}"/>
              </a:ext>
            </a:extLst>
          </p:cNvPr>
          <p:cNvSpPr/>
          <p:nvPr userDrawn="1"/>
        </p:nvSpPr>
        <p:spPr>
          <a:xfrm>
            <a:off x="4207668" y="6497638"/>
            <a:ext cx="728663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FE-181B-48A9-B054-90D6DEF20B73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52E2D46-2150-413B-A509-37AC49E9C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6583362"/>
            <a:ext cx="457200" cy="2643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F1A57692-88E1-4CB3-88AA-9040DCA52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D8DB092-0B05-4B75-A16E-EB1949707909}"/>
              </a:ext>
            </a:extLst>
          </p:cNvPr>
          <p:cNvSpPr/>
          <p:nvPr userDrawn="1"/>
        </p:nvSpPr>
        <p:spPr>
          <a:xfrm>
            <a:off x="0" y="0"/>
            <a:ext cx="9144000" cy="750862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C83D25C1-CF4A-4D7A-8814-F599FCDB91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4200" y="152403"/>
            <a:ext cx="5181600" cy="4571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6AF151B-56D9-45AA-BCB5-0F269FEC50C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77834"/>
            <a:ext cx="609600" cy="607966"/>
          </a:xfrm>
          <a:prstGeom prst="rect">
            <a:avLst/>
          </a:prstGeom>
        </p:spPr>
      </p:pic>
      <p:pic>
        <p:nvPicPr>
          <p:cNvPr id="14" name="Picture 13" descr="A close up of a logo&#10;&#10;Description automatically generated">
            <a:extLst>
              <a:ext uri="{FF2B5EF4-FFF2-40B4-BE49-F238E27FC236}">
                <a16:creationId xmlns:a16="http://schemas.microsoft.com/office/drawing/2014/main" id="{68996FE3-01BF-40F9-B913-0631478DBA1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2"/>
            <a:ext cx="2362200" cy="536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460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607ACDE6-72FD-48CF-80C6-AC594C439AAC}"/>
              </a:ext>
            </a:extLst>
          </p:cNvPr>
          <p:cNvSpPr/>
          <p:nvPr userDrawn="1"/>
        </p:nvSpPr>
        <p:spPr>
          <a:xfrm>
            <a:off x="4207668" y="6497638"/>
            <a:ext cx="728663" cy="360362"/>
          </a:xfrm>
          <a:prstGeom prst="triangle">
            <a:avLst/>
          </a:prstGeom>
          <a:solidFill>
            <a:srgbClr val="C00020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9D07FE-181B-48A9-B054-90D6DEF20B73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E52E2D46-2150-413B-A509-37AC49E9C3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3400" y="6583362"/>
            <a:ext cx="457200" cy="264338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fld id="{F1A57692-88E1-4CB3-88AA-9040DCA52D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E2611323-1F35-4D97-BC74-8031A926C5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4200" y="152403"/>
            <a:ext cx="5181600" cy="457197"/>
          </a:xfrm>
        </p:spPr>
        <p:txBody>
          <a:bodyPr>
            <a:noAutofit/>
          </a:bodyPr>
          <a:lstStyle>
            <a:lvl1pPr>
              <a:defRPr sz="2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8C74587-6B12-4245-A589-F648F77BF8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0" y="77834"/>
            <a:ext cx="609600" cy="607966"/>
          </a:xfrm>
          <a:prstGeom prst="rect">
            <a:avLst/>
          </a:prstGeom>
        </p:spPr>
      </p:pic>
      <p:pic>
        <p:nvPicPr>
          <p:cNvPr id="8" name="Picture 7" descr="A black sign with white text&#10;&#10;Description automatically generated">
            <a:extLst>
              <a:ext uri="{FF2B5EF4-FFF2-40B4-BE49-F238E27FC236}">
                <a16:creationId xmlns:a16="http://schemas.microsoft.com/office/drawing/2014/main" id="{79021C20-EEA5-414A-B8F0-5C7DFC72E95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152404"/>
            <a:ext cx="2362200" cy="536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828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CA21D-B5F6-4403-B635-BD42AA05A364}" type="datetime1">
              <a:rPr lang="en-US" smtClean="0"/>
              <a:t>7/30/2019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A57692-88E1-4CB3-88AA-9040DCA52D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3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2" r:id="rId4"/>
    <p:sldLayoutId id="2147483659" r:id="rId5"/>
    <p:sldLayoutId id="2147483653" r:id="rId6"/>
    <p:sldLayoutId id="2147483660" r:id="rId7"/>
    <p:sldLayoutId id="2147483655" r:id="rId8"/>
    <p:sldLayoutId id="2147483661" r:id="rId9"/>
    <p:sldLayoutId id="2147483656" r:id="rId10"/>
    <p:sldLayoutId id="2147483662" r:id="rId11"/>
    <p:sldLayoutId id="2147483657" r:id="rId12"/>
    <p:sldLayoutId id="2147483663" r:id="rId13"/>
  </p:sldLayoutIdLst>
  <p:hf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79B92-D31E-49BD-BC33-4A0AC5BCAD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897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DA7066-A122-47CA-9381-3003D7C7B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A60F7C-C1DD-4FE8-AF23-85E3BA74C3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6B31DC-44ED-444C-9B08-E39C9A8E1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7692-88E1-4CB3-88AA-9040DCA52D9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1236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FBE668F-0438-49AD-A891-E5F5BF2F19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90560F-A4EE-4012-90E5-8FE38462986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1CD8C6-BC82-4DBE-B9B0-C9E498FA8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A57692-88E1-4CB3-88AA-9040DCA52D96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10B2E69-F6BF-4B60-8E9D-DB26FF14B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861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SC-General-PP-Template-4to3Ratio-NEWLOGO-vs2" id="{B0FDD279-FD26-49F5-A0C0-DFA9D94D9DC9}" vid="{9F638457-54B1-4DED-8D40-54BD96090E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</TotalTime>
  <Words>2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Verdana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PUT POWERPOINT TITLE HERE</dc:title>
  <dc:creator>Amee Hennig</dc:creator>
  <cp:lastModifiedBy>Amee Hennig</cp:lastModifiedBy>
  <cp:revision>7</cp:revision>
  <cp:lastPrinted>2014-06-24T16:45:49Z</cp:lastPrinted>
  <dcterms:created xsi:type="dcterms:W3CDTF">2019-03-25T18:42:28Z</dcterms:created>
  <dcterms:modified xsi:type="dcterms:W3CDTF">2019-07-30T17:38:17Z</dcterms:modified>
</cp:coreProperties>
</file>