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40"/>
    <p:restoredTop sz="96715"/>
  </p:normalViewPr>
  <p:slideViewPr>
    <p:cSldViewPr snapToGrid="0" snapToObjects="1">
      <p:cViewPr varScale="1">
        <p:scale>
          <a:sx n="85" d="100"/>
          <a:sy n="85" d="100"/>
        </p:scale>
        <p:origin x="200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CF419B5-C1BD-0E4E-A5AD-9F1161F443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23ECEEA-DBC5-BA41-B128-851297139F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CEC1BC-F0F2-6544-92E6-7BCF0EBCC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CE60-AE83-444B-A6CC-A1E41C8958A1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EBBABD-05BD-3144-9790-685C968C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B62E26-7407-3148-8D68-40E7D0B57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5B30-A1EA-AE4C-8C03-89DF55F8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729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C5D4C6-14B2-FC4F-918E-F6667155A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8E0064D-731D-3D45-93AE-8B06F302FC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EF4960-953F-D642-97DD-E873A7A60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CE60-AE83-444B-A6CC-A1E41C8958A1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5B501E0-6BB5-3544-99AE-9B2C31FE5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0391A5-F66A-EB47-953D-6164A85DC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5B30-A1EA-AE4C-8C03-89DF55F8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056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1D0FCA3-3119-A04C-80E9-8EA49971E7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72D98BE-053A-A54A-BE8D-111A45090B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F6256C-F921-934C-9E92-5642BC8AF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CE60-AE83-444B-A6CC-A1E41C8958A1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F2C1280-5881-3E49-A463-88DF45612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6BE19F-A64B-C742-8AB9-628AB43E9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5B30-A1EA-AE4C-8C03-89DF55F8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09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84C800-964F-EE42-9AE8-AF1A244AE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1DE05F0-D5BE-9D48-902D-1C1123BC1D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2A8214-A466-E845-8F4D-357C59E38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CE60-AE83-444B-A6CC-A1E41C8958A1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89B0B4-F659-0D47-839F-28FF8941F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93F91D-3E25-C943-AEF1-9FB000A57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5B30-A1EA-AE4C-8C03-89DF55F8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043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289B24-CADE-1B49-9AB8-09D6F5C4B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799E39D-EA1B-F246-9773-3072EC702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13F9211-65AD-ED45-B748-FA57AD22A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CE60-AE83-444B-A6CC-A1E41C8958A1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F02D56-504C-5349-9CBE-FC92C8DC2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68681AE-0CA9-6C43-B4C1-F0F68E019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5B30-A1EA-AE4C-8C03-89DF55F8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8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CC994F-27BE-FB4C-B36B-2E5DEAF84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8ECDD7-8BE7-EC42-A3A0-9581E81989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1DAB8FE-50BC-B74C-B479-1148C11089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617CC0E-A783-CC4B-8C20-FFE3492B6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CE60-AE83-444B-A6CC-A1E41C8958A1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100AF8-52F3-AC40-AE50-2456364C9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797F27-4486-D843-AE70-099709AF2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5B30-A1EA-AE4C-8C03-89DF55F8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630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245AE8-9DB4-8B42-AB1A-806CF52EF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1C008B6-92C6-3844-93F2-7BFAC5870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E60D266-7C1E-514B-8370-683294BE1D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F1A5D1E-ED59-3C43-9FFD-4AA7A2F8B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6F8CC31-6303-644A-8DA9-3FCAAE3880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7C13B41-421C-4B46-B773-645C9ED1C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CE60-AE83-444B-A6CC-A1E41C8958A1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27412AB-9A35-BA4E-98FA-AE521F00A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564BD7D-7DD7-E44D-87BF-9A1995170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5B30-A1EA-AE4C-8C03-89DF55F8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703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6F017A-02D5-B243-9F8A-DAD200AD2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9D3422C-F321-2B41-9805-7489869C2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CE60-AE83-444B-A6CC-A1E41C8958A1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F934F9D-5BF0-5043-9FA0-1C357E960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2BDD9C9-DDF8-CE49-B5BA-BCAD1CAF6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5B30-A1EA-AE4C-8C03-89DF55F8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11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A8EA57E-D9E9-6045-AC8D-94C9EDB34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CE60-AE83-444B-A6CC-A1E41C8958A1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73E317F-3824-2A4D-A6C9-5B8F99A42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F289936-29C2-7440-90F2-8DA60152F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5B30-A1EA-AE4C-8C03-89DF55F8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761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825F07-5973-BF41-83CF-FC830A6E3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1FBA6B0-C36E-5C49-9B0C-5D02D286F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700D385-0BAA-7041-982C-AFD6D3FBD7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BC1F398-FAAE-1B44-AFC2-5D06EC552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CE60-AE83-444B-A6CC-A1E41C8958A1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41CB710-455A-3D42-8E80-EF8FC1F8F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0CA521D-C8E9-9B40-9927-0A1A4541E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5B30-A1EA-AE4C-8C03-89DF55F8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57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EA492F-D399-9142-89E8-9DCB51132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CD18A79-8761-954E-8699-9AD3426CE1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93A8D70-B834-E549-9743-8F140668AE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9B32D6-BDB3-794E-BE5D-F1E7FECAA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CE60-AE83-444B-A6CC-A1E41C8958A1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E56BB1B-43EB-E544-82F3-4D0F432D7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804BBCC-4433-214E-A96E-41319F91F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9C5B30-A1EA-AE4C-8C03-89DF55F8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80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09B4917-92C0-2440-A4AA-A8AB56ECE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257D88-785D-864E-95EF-45E8C8BE9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89D3F6-1CB0-FE4E-A724-3E33ACC13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3CE60-AE83-444B-A6CC-A1E41C8958A1}" type="datetimeFigureOut">
              <a:rPr lang="en-US" smtClean="0"/>
              <a:t>11/22/21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72FB6C-2823-444D-85DD-0CF3743EEA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04541F-C01F-C949-BEDA-6497F24FA6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C5B30-A1EA-AE4C-8C03-89DF55F8D3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72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1771A87-A72A-A64B-872F-3D4E633AA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xmlns="" id="{7B785ED5-E707-4340-BF6C-3C339ADB0F2D}"/>
              </a:ext>
            </a:extLst>
          </p:cNvPr>
          <p:cNvSpPr txBox="1">
            <a:spLocks/>
          </p:cNvSpPr>
          <p:nvPr/>
        </p:nvSpPr>
        <p:spPr>
          <a:xfrm>
            <a:off x="245666" y="896133"/>
            <a:ext cx="6595070" cy="6963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spc="-70" dirty="0">
                <a:solidFill>
                  <a:schemeClr val="bg1"/>
                </a:solidFill>
                <a:latin typeface="Proxima Nova Extra Condensed Se" panose="02000506030000020004"/>
              </a:rPr>
              <a:t>Wilma Wildcat, PhD/MS/BS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BF2573C0-6461-7346-8921-2664B423256B}"/>
              </a:ext>
            </a:extLst>
          </p:cNvPr>
          <p:cNvSpPr txBox="1">
            <a:spLocks/>
          </p:cNvSpPr>
          <p:nvPr/>
        </p:nvSpPr>
        <p:spPr>
          <a:xfrm>
            <a:off x="245666" y="1806556"/>
            <a:ext cx="6595070" cy="8453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300"/>
              </a:spcBef>
            </a:pPr>
            <a:r>
              <a:rPr lang="en-US" sz="2000" b="1" spc="30" dirty="0">
                <a:solidFill>
                  <a:schemeClr val="bg1"/>
                </a:solidFill>
                <a:latin typeface="Proxima Nova Extra Condensed Se" panose="02000506030000020004"/>
              </a:rPr>
              <a:t>Research: YOUR RESEARCH TITLE (optional)</a:t>
            </a:r>
          </a:p>
          <a:p>
            <a:pPr algn="l">
              <a:spcBef>
                <a:spcPts val="300"/>
              </a:spcBef>
            </a:pPr>
            <a:r>
              <a:rPr lang="en-US" sz="2000" b="1" spc="30" dirty="0">
                <a:solidFill>
                  <a:schemeClr val="bg1"/>
                </a:solidFill>
                <a:latin typeface="Proxima Nova Extra Condensed Se" panose="02000506030000020004"/>
              </a:rPr>
              <a:t>Advisor: ADVISOR NAME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8194942C-3767-2C43-B9C7-359F17BC05BB}"/>
              </a:ext>
            </a:extLst>
          </p:cNvPr>
          <p:cNvSpPr txBox="1">
            <a:spLocks/>
          </p:cNvSpPr>
          <p:nvPr/>
        </p:nvSpPr>
        <p:spPr>
          <a:xfrm>
            <a:off x="845992" y="2866029"/>
            <a:ext cx="5394418" cy="2505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</a:pPr>
            <a:r>
              <a:rPr lang="en-US" b="1" spc="-40" dirty="0">
                <a:solidFill>
                  <a:srgbClr val="0C234B"/>
                </a:solidFill>
                <a:latin typeface="Proxima Nova Extra Condensed Se" panose="02000506030000020004" pitchFamily="2" charset="0"/>
              </a:rPr>
              <a:t>Note of thanks, future plans, and/or quote:</a:t>
            </a:r>
          </a:p>
          <a:p>
            <a:pPr>
              <a:spcBef>
                <a:spcPts val="300"/>
              </a:spcBef>
            </a:pPr>
            <a:r>
              <a:rPr lang="en-US" b="1" spc="-40" dirty="0">
                <a:solidFill>
                  <a:srgbClr val="0C234B"/>
                </a:solidFill>
                <a:latin typeface="Proxima Nova Extra Condensed Se" panose="02000506030000020004" pitchFamily="2" charset="0"/>
              </a:rPr>
              <a:t/>
            </a:r>
            <a:br>
              <a:rPr lang="en-US" b="1" spc="-40" dirty="0">
                <a:solidFill>
                  <a:srgbClr val="0C234B"/>
                </a:solidFill>
                <a:latin typeface="Proxima Nova Extra Condensed Se" panose="02000506030000020004" pitchFamily="2" charset="0"/>
              </a:rPr>
            </a:br>
            <a:r>
              <a:rPr lang="en-US" b="1" spc="-40" dirty="0">
                <a:solidFill>
                  <a:srgbClr val="0C234B"/>
                </a:solidFill>
                <a:latin typeface="Proxima Nova Extra Condensed Se" panose="02000506030000020004" pitchFamily="2" charset="0"/>
              </a:rPr>
              <a:t>Thank you Mom, Dad, family and friends for always supporting me! I couldn’t have done it without you.  I love you all!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68B7C03-6634-D647-8DEE-2AD5C145E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1179" y="1206322"/>
            <a:ext cx="4645155" cy="545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876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26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Proxima Nova Extra Condensed Se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</cp:revision>
  <dcterms:created xsi:type="dcterms:W3CDTF">2021-11-22T19:59:56Z</dcterms:created>
  <dcterms:modified xsi:type="dcterms:W3CDTF">2021-11-22T21:47:21Z</dcterms:modified>
</cp:coreProperties>
</file>